
<file path=[Content_Types].xml><?xml version="1.0" encoding="utf-8"?>
<Types xmlns="http://schemas.openxmlformats.org/package/2006/content-types"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34"/>
  </p:notesMasterIdLst>
  <p:sldIdLst>
    <p:sldId id="286" r:id="rId2"/>
    <p:sldId id="473" r:id="rId3"/>
    <p:sldId id="499" r:id="rId4"/>
    <p:sldId id="502" r:id="rId5"/>
    <p:sldId id="500" r:id="rId6"/>
    <p:sldId id="503" r:id="rId7"/>
    <p:sldId id="501" r:id="rId8"/>
    <p:sldId id="476" r:id="rId9"/>
    <p:sldId id="474" r:id="rId10"/>
    <p:sldId id="477" r:id="rId11"/>
    <p:sldId id="478" r:id="rId12"/>
    <p:sldId id="479" r:id="rId13"/>
    <p:sldId id="480" r:id="rId14"/>
    <p:sldId id="481" r:id="rId15"/>
    <p:sldId id="482" r:id="rId16"/>
    <p:sldId id="484" r:id="rId17"/>
    <p:sldId id="485" r:id="rId18"/>
    <p:sldId id="486" r:id="rId19"/>
    <p:sldId id="488" r:id="rId20"/>
    <p:sldId id="487" r:id="rId21"/>
    <p:sldId id="308" r:id="rId22"/>
    <p:sldId id="489" r:id="rId23"/>
    <p:sldId id="490" r:id="rId24"/>
    <p:sldId id="491" r:id="rId25"/>
    <p:sldId id="492" r:id="rId26"/>
    <p:sldId id="310" r:id="rId27"/>
    <p:sldId id="493" r:id="rId28"/>
    <p:sldId id="494" r:id="rId29"/>
    <p:sldId id="495" r:id="rId30"/>
    <p:sldId id="497" r:id="rId31"/>
    <p:sldId id="496" r:id="rId32"/>
    <p:sldId id="498" r:id="rId33"/>
  </p:sldIdLst>
  <p:sldSz cx="9144000" cy="6858000" type="screen4x3"/>
  <p:notesSz cx="7315200" cy="9601200"/>
  <p:defaultTextStyle>
    <a:defPPr>
      <a:defRPr lang="en-GB"/>
    </a:defPPr>
    <a:lvl1pPr algn="l" defTabSz="449263" rtl="0" eaLnBrk="0" fontAlgn="base" hangingPunct="0">
      <a:spcBef>
        <a:spcPct val="0"/>
      </a:spcBef>
      <a:spcAft>
        <a:spcPct val="0"/>
      </a:spcAft>
      <a:defRPr sz="2400" kern="1200">
        <a:solidFill>
          <a:schemeClr val="bg1"/>
        </a:solidFill>
        <a:latin typeface="Times New Roman" panose="02020603050405020304" pitchFamily="18" charset="0"/>
        <a:ea typeface="+mn-ea"/>
        <a:cs typeface="+mn-cs"/>
      </a:defRPr>
    </a:lvl1pPr>
    <a:lvl2pPr marL="457200" algn="l" defTabSz="449263" rtl="0" eaLnBrk="0" fontAlgn="base" hangingPunct="0">
      <a:spcBef>
        <a:spcPct val="0"/>
      </a:spcBef>
      <a:spcAft>
        <a:spcPct val="0"/>
      </a:spcAft>
      <a:defRPr sz="2400" kern="1200">
        <a:solidFill>
          <a:schemeClr val="bg1"/>
        </a:solidFill>
        <a:latin typeface="Times New Roman" panose="02020603050405020304" pitchFamily="18" charset="0"/>
        <a:ea typeface="+mn-ea"/>
        <a:cs typeface="+mn-cs"/>
      </a:defRPr>
    </a:lvl2pPr>
    <a:lvl3pPr marL="914400" algn="l" defTabSz="449263" rtl="0" eaLnBrk="0" fontAlgn="base" hangingPunct="0">
      <a:spcBef>
        <a:spcPct val="0"/>
      </a:spcBef>
      <a:spcAft>
        <a:spcPct val="0"/>
      </a:spcAft>
      <a:defRPr sz="2400" kern="1200">
        <a:solidFill>
          <a:schemeClr val="bg1"/>
        </a:solidFill>
        <a:latin typeface="Times New Roman" panose="02020603050405020304" pitchFamily="18" charset="0"/>
        <a:ea typeface="+mn-ea"/>
        <a:cs typeface="+mn-cs"/>
      </a:defRPr>
    </a:lvl3pPr>
    <a:lvl4pPr marL="1371600" algn="l" defTabSz="449263" rtl="0" eaLnBrk="0" fontAlgn="base" hangingPunct="0">
      <a:spcBef>
        <a:spcPct val="0"/>
      </a:spcBef>
      <a:spcAft>
        <a:spcPct val="0"/>
      </a:spcAft>
      <a:defRPr sz="2400" kern="1200">
        <a:solidFill>
          <a:schemeClr val="bg1"/>
        </a:solidFill>
        <a:latin typeface="Times New Roman" panose="02020603050405020304" pitchFamily="18" charset="0"/>
        <a:ea typeface="+mn-ea"/>
        <a:cs typeface="+mn-cs"/>
      </a:defRPr>
    </a:lvl4pPr>
    <a:lvl5pPr marL="1828800" algn="l" defTabSz="449263" rtl="0" eaLnBrk="0" fontAlgn="base" hangingPunct="0">
      <a:spcBef>
        <a:spcPct val="0"/>
      </a:spcBef>
      <a:spcAft>
        <a:spcPct val="0"/>
      </a:spcAft>
      <a:defRPr sz="2400" kern="1200">
        <a:solidFill>
          <a:schemeClr val="bg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bg1"/>
        </a:solidFill>
        <a:latin typeface="Times New Roman" panose="02020603050405020304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bg1"/>
        </a:solidFill>
        <a:latin typeface="Times New Roman" panose="02020603050405020304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bg1"/>
        </a:solidFill>
        <a:latin typeface="Times New Roman" panose="02020603050405020304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bg1"/>
        </a:solidFill>
        <a:latin typeface="Times New Roman" panose="02020603050405020304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83">
          <p15:clr>
            <a:srgbClr val="A4A3A4"/>
          </p15:clr>
        </p15:guide>
        <p15:guide id="2" pos="225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338DCD"/>
    <a:srgbClr val="FF4848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B3A32D2-92BB-40EC-9E68-C757139DC665}" v="2" dt="2023-03-20T12:04:17.871"/>
    <p1510:client id="{9ADC23CD-5D28-4FEB-9099-DA6955C35BCC}" v="41" dt="2023-03-20T11:13:52.892"/>
  </p1510:revLst>
</p1510:revInfo>
</file>

<file path=ppt/tableStyles.xml><?xml version="1.0" encoding="utf-8"?>
<a:tblStyleLst xmlns:a="http://schemas.openxmlformats.org/drawingml/2006/main" def="{5C22544A-7EE6-4342-B048-85BDC9FD1C3A}"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9055" autoAdjust="0"/>
    <p:restoredTop sz="88889"/>
  </p:normalViewPr>
  <p:slideViewPr>
    <p:cSldViewPr>
      <p:cViewPr varScale="1">
        <p:scale>
          <a:sx n="75" d="100"/>
          <a:sy n="75" d="100"/>
        </p:scale>
        <p:origin x="918" y="66"/>
      </p:cViewPr>
      <p:guideLst>
        <p:guide orient="horz" pos="2160"/>
        <p:guide pos="2880"/>
      </p:guideLst>
    </p:cSldViewPr>
  </p:slideViewPr>
  <p:outlineViewPr>
    <p:cViewPr varScale="1">
      <p:scale>
        <a:sx n="170" d="200"/>
        <a:sy n="170" d="200"/>
      </p:scale>
      <p:origin x="-780" y="-84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9" d="100"/>
          <a:sy n="59" d="100"/>
        </p:scale>
        <p:origin x="-1752" y="-72"/>
      </p:cViewPr>
      <p:guideLst>
        <p:guide orient="horz" pos="2983"/>
        <p:guide pos="225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microsoft.com/office/2016/11/relationships/changesInfo" Target="changesInfos/changesInfo1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40" Type="http://schemas.microsoft.com/office/2015/10/relationships/revisionInfo" Target="revisionInfo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inhershel" userId="9035537c-931d-442f-b443-70d94ab892f2" providerId="ADAL" clId="{B23577A5-6AA5-4CF6-9C1F-E176645A9FC1}"/>
    <pc:docChg chg="undo redo custSel addSld delSld modSld sldOrd">
      <pc:chgData name="ginhershel" userId="9035537c-931d-442f-b443-70d94ab892f2" providerId="ADAL" clId="{B23577A5-6AA5-4CF6-9C1F-E176645A9FC1}" dt="2023-03-15T09:56:14.412" v="6322" actId="20577"/>
      <pc:docMkLst>
        <pc:docMk/>
      </pc:docMkLst>
      <pc:sldChg chg="modSp mod">
        <pc:chgData name="ginhershel" userId="9035537c-931d-442f-b443-70d94ab892f2" providerId="ADAL" clId="{B23577A5-6AA5-4CF6-9C1F-E176645A9FC1}" dt="2023-03-15T06:59:12.549" v="39" actId="20577"/>
        <pc:sldMkLst>
          <pc:docMk/>
          <pc:sldMk cId="2373559118" sldId="286"/>
        </pc:sldMkLst>
        <pc:spChg chg="mod">
          <ac:chgData name="ginhershel" userId="9035537c-931d-442f-b443-70d94ab892f2" providerId="ADAL" clId="{B23577A5-6AA5-4CF6-9C1F-E176645A9FC1}" dt="2023-03-15T06:59:01.168" v="22" actId="20577"/>
          <ac:spMkLst>
            <pc:docMk/>
            <pc:sldMk cId="2373559118" sldId="286"/>
            <ac:spMk id="11" creationId="{00000000-0000-0000-0000-000000000000}"/>
          </ac:spMkLst>
        </pc:spChg>
        <pc:spChg chg="mod">
          <ac:chgData name="ginhershel" userId="9035537c-931d-442f-b443-70d94ab892f2" providerId="ADAL" clId="{B23577A5-6AA5-4CF6-9C1F-E176645A9FC1}" dt="2023-03-15T06:59:12.549" v="39" actId="20577"/>
          <ac:spMkLst>
            <pc:docMk/>
            <pc:sldMk cId="2373559118" sldId="286"/>
            <ac:spMk id="12" creationId="{00000000-0000-0000-0000-000000000000}"/>
          </ac:spMkLst>
        </pc:spChg>
      </pc:sldChg>
      <pc:sldChg chg="del">
        <pc:chgData name="ginhershel" userId="9035537c-931d-442f-b443-70d94ab892f2" providerId="ADAL" clId="{B23577A5-6AA5-4CF6-9C1F-E176645A9FC1}" dt="2023-03-15T09:20:46.629" v="2829" actId="47"/>
        <pc:sldMkLst>
          <pc:docMk/>
          <pc:sldMk cId="0" sldId="292"/>
        </pc:sldMkLst>
      </pc:sldChg>
      <pc:sldChg chg="modSp mod">
        <pc:chgData name="ginhershel" userId="9035537c-931d-442f-b443-70d94ab892f2" providerId="ADAL" clId="{B23577A5-6AA5-4CF6-9C1F-E176645A9FC1}" dt="2023-03-15T09:30:49.495" v="3849" actId="20577"/>
        <pc:sldMkLst>
          <pc:docMk/>
          <pc:sldMk cId="1147869030" sldId="308"/>
        </pc:sldMkLst>
        <pc:spChg chg="mod">
          <ac:chgData name="ginhershel" userId="9035537c-931d-442f-b443-70d94ab892f2" providerId="ADAL" clId="{B23577A5-6AA5-4CF6-9C1F-E176645A9FC1}" dt="2023-03-15T09:26:52.520" v="3173" actId="20577"/>
          <ac:spMkLst>
            <pc:docMk/>
            <pc:sldMk cId="1147869030" sldId="308"/>
            <ac:spMk id="2" creationId="{00000000-0000-0000-0000-000000000000}"/>
          </ac:spMkLst>
        </pc:spChg>
        <pc:spChg chg="mod">
          <ac:chgData name="ginhershel" userId="9035537c-931d-442f-b443-70d94ab892f2" providerId="ADAL" clId="{B23577A5-6AA5-4CF6-9C1F-E176645A9FC1}" dt="2023-03-15T09:30:49.495" v="3849" actId="20577"/>
          <ac:spMkLst>
            <pc:docMk/>
            <pc:sldMk cId="1147869030" sldId="308"/>
            <ac:spMk id="3" creationId="{00000000-0000-0000-0000-000000000000}"/>
          </ac:spMkLst>
        </pc:spChg>
      </pc:sldChg>
      <pc:sldChg chg="addSp modSp mod">
        <pc:chgData name="ginhershel" userId="9035537c-931d-442f-b443-70d94ab892f2" providerId="ADAL" clId="{B23577A5-6AA5-4CF6-9C1F-E176645A9FC1}" dt="2023-03-15T09:44:16.531" v="5455" actId="1076"/>
        <pc:sldMkLst>
          <pc:docMk/>
          <pc:sldMk cId="610404479" sldId="310"/>
        </pc:sldMkLst>
        <pc:spChg chg="mod">
          <ac:chgData name="ginhershel" userId="9035537c-931d-442f-b443-70d94ab892f2" providerId="ADAL" clId="{B23577A5-6AA5-4CF6-9C1F-E176645A9FC1}" dt="2023-03-15T09:44:11.259" v="5453" actId="20577"/>
          <ac:spMkLst>
            <pc:docMk/>
            <pc:sldMk cId="610404479" sldId="310"/>
            <ac:spMk id="56" creationId="{A0DBE0F2-42EC-45F2-9F59-34A3448972DE}"/>
          </ac:spMkLst>
        </pc:spChg>
        <pc:spChg chg="mod">
          <ac:chgData name="ginhershel" userId="9035537c-931d-442f-b443-70d94ab892f2" providerId="ADAL" clId="{B23577A5-6AA5-4CF6-9C1F-E176645A9FC1}" dt="2023-03-15T09:43:38.763" v="5400" actId="20577"/>
          <ac:spMkLst>
            <pc:docMk/>
            <pc:sldMk cId="610404479" sldId="310"/>
            <ac:spMk id="9218" creationId="{00000000-0000-0000-0000-000000000000}"/>
          </ac:spMkLst>
        </pc:spChg>
        <pc:picChg chg="add mod">
          <ac:chgData name="ginhershel" userId="9035537c-931d-442f-b443-70d94ab892f2" providerId="ADAL" clId="{B23577A5-6AA5-4CF6-9C1F-E176645A9FC1}" dt="2023-03-15T09:44:16.531" v="5455" actId="1076"/>
          <ac:picMkLst>
            <pc:docMk/>
            <pc:sldMk cId="610404479" sldId="310"/>
            <ac:picMk id="5" creationId="{F489A390-67BB-41CC-BEBC-F64F4494FED8}"/>
          </ac:picMkLst>
        </pc:picChg>
      </pc:sldChg>
      <pc:sldChg chg="del">
        <pc:chgData name="ginhershel" userId="9035537c-931d-442f-b443-70d94ab892f2" providerId="ADAL" clId="{B23577A5-6AA5-4CF6-9C1F-E176645A9FC1}" dt="2023-03-15T09:48:22.137" v="5844" actId="47"/>
        <pc:sldMkLst>
          <pc:docMk/>
          <pc:sldMk cId="538696834" sldId="311"/>
        </pc:sldMkLst>
      </pc:sldChg>
      <pc:sldChg chg="del">
        <pc:chgData name="ginhershel" userId="9035537c-931d-442f-b443-70d94ab892f2" providerId="ADAL" clId="{B23577A5-6AA5-4CF6-9C1F-E176645A9FC1}" dt="2023-03-15T09:48:22.722" v="5845" actId="47"/>
        <pc:sldMkLst>
          <pc:docMk/>
          <pc:sldMk cId="1979372552" sldId="413"/>
        </pc:sldMkLst>
      </pc:sldChg>
      <pc:sldChg chg="del">
        <pc:chgData name="ginhershel" userId="9035537c-931d-442f-b443-70d94ab892f2" providerId="ADAL" clId="{B23577A5-6AA5-4CF6-9C1F-E176645A9FC1}" dt="2023-03-15T09:48:22.954" v="5846" actId="47"/>
        <pc:sldMkLst>
          <pc:docMk/>
          <pc:sldMk cId="3389929969" sldId="414"/>
        </pc:sldMkLst>
      </pc:sldChg>
      <pc:sldChg chg="del">
        <pc:chgData name="ginhershel" userId="9035537c-931d-442f-b443-70d94ab892f2" providerId="ADAL" clId="{B23577A5-6AA5-4CF6-9C1F-E176645A9FC1}" dt="2023-03-15T09:48:23.531" v="5847" actId="47"/>
        <pc:sldMkLst>
          <pc:docMk/>
          <pc:sldMk cId="3064602222" sldId="415"/>
        </pc:sldMkLst>
      </pc:sldChg>
      <pc:sldChg chg="del">
        <pc:chgData name="ginhershel" userId="9035537c-931d-442f-b443-70d94ab892f2" providerId="ADAL" clId="{B23577A5-6AA5-4CF6-9C1F-E176645A9FC1}" dt="2023-03-15T09:48:23.765" v="5848" actId="47"/>
        <pc:sldMkLst>
          <pc:docMk/>
          <pc:sldMk cId="2233627730" sldId="416"/>
        </pc:sldMkLst>
      </pc:sldChg>
      <pc:sldChg chg="del">
        <pc:chgData name="ginhershel" userId="9035537c-931d-442f-b443-70d94ab892f2" providerId="ADAL" clId="{B23577A5-6AA5-4CF6-9C1F-E176645A9FC1}" dt="2023-03-15T09:48:24.009" v="5849" actId="47"/>
        <pc:sldMkLst>
          <pc:docMk/>
          <pc:sldMk cId="2447984822" sldId="417"/>
        </pc:sldMkLst>
      </pc:sldChg>
      <pc:sldChg chg="del">
        <pc:chgData name="ginhershel" userId="9035537c-931d-442f-b443-70d94ab892f2" providerId="ADAL" clId="{B23577A5-6AA5-4CF6-9C1F-E176645A9FC1}" dt="2023-03-15T09:48:24.229" v="5850" actId="47"/>
        <pc:sldMkLst>
          <pc:docMk/>
          <pc:sldMk cId="503644667" sldId="418"/>
        </pc:sldMkLst>
      </pc:sldChg>
      <pc:sldChg chg="del">
        <pc:chgData name="ginhershel" userId="9035537c-931d-442f-b443-70d94ab892f2" providerId="ADAL" clId="{B23577A5-6AA5-4CF6-9C1F-E176645A9FC1}" dt="2023-03-15T09:48:24.444" v="5851" actId="47"/>
        <pc:sldMkLst>
          <pc:docMk/>
          <pc:sldMk cId="62167277" sldId="419"/>
        </pc:sldMkLst>
      </pc:sldChg>
      <pc:sldChg chg="del">
        <pc:chgData name="ginhershel" userId="9035537c-931d-442f-b443-70d94ab892f2" providerId="ADAL" clId="{B23577A5-6AA5-4CF6-9C1F-E176645A9FC1}" dt="2023-03-15T09:48:24.668" v="5852" actId="47"/>
        <pc:sldMkLst>
          <pc:docMk/>
          <pc:sldMk cId="2890821644" sldId="420"/>
        </pc:sldMkLst>
      </pc:sldChg>
      <pc:sldChg chg="del">
        <pc:chgData name="ginhershel" userId="9035537c-931d-442f-b443-70d94ab892f2" providerId="ADAL" clId="{B23577A5-6AA5-4CF6-9C1F-E176645A9FC1}" dt="2023-03-15T09:48:24.886" v="5853" actId="47"/>
        <pc:sldMkLst>
          <pc:docMk/>
          <pc:sldMk cId="933041667" sldId="421"/>
        </pc:sldMkLst>
      </pc:sldChg>
      <pc:sldChg chg="del">
        <pc:chgData name="ginhershel" userId="9035537c-931d-442f-b443-70d94ab892f2" providerId="ADAL" clId="{B23577A5-6AA5-4CF6-9C1F-E176645A9FC1}" dt="2023-03-15T09:48:25.124" v="5854" actId="47"/>
        <pc:sldMkLst>
          <pc:docMk/>
          <pc:sldMk cId="1214389401" sldId="422"/>
        </pc:sldMkLst>
      </pc:sldChg>
      <pc:sldChg chg="del">
        <pc:chgData name="ginhershel" userId="9035537c-931d-442f-b443-70d94ab892f2" providerId="ADAL" clId="{B23577A5-6AA5-4CF6-9C1F-E176645A9FC1}" dt="2023-03-15T09:48:25.342" v="5855" actId="47"/>
        <pc:sldMkLst>
          <pc:docMk/>
          <pc:sldMk cId="918311716" sldId="423"/>
        </pc:sldMkLst>
      </pc:sldChg>
      <pc:sldChg chg="del">
        <pc:chgData name="ginhershel" userId="9035537c-931d-442f-b443-70d94ab892f2" providerId="ADAL" clId="{B23577A5-6AA5-4CF6-9C1F-E176645A9FC1}" dt="2023-03-15T09:48:25.645" v="5856" actId="47"/>
        <pc:sldMkLst>
          <pc:docMk/>
          <pc:sldMk cId="1502185433" sldId="425"/>
        </pc:sldMkLst>
      </pc:sldChg>
      <pc:sldChg chg="del">
        <pc:chgData name="ginhershel" userId="9035537c-931d-442f-b443-70d94ab892f2" providerId="ADAL" clId="{B23577A5-6AA5-4CF6-9C1F-E176645A9FC1}" dt="2023-03-15T09:48:25.932" v="5857" actId="47"/>
        <pc:sldMkLst>
          <pc:docMk/>
          <pc:sldMk cId="766429015" sldId="426"/>
        </pc:sldMkLst>
      </pc:sldChg>
      <pc:sldChg chg="del">
        <pc:chgData name="ginhershel" userId="9035537c-931d-442f-b443-70d94ab892f2" providerId="ADAL" clId="{B23577A5-6AA5-4CF6-9C1F-E176645A9FC1}" dt="2023-03-15T09:48:26.143" v="5858" actId="47"/>
        <pc:sldMkLst>
          <pc:docMk/>
          <pc:sldMk cId="505304146" sldId="427"/>
        </pc:sldMkLst>
      </pc:sldChg>
      <pc:sldChg chg="del">
        <pc:chgData name="ginhershel" userId="9035537c-931d-442f-b443-70d94ab892f2" providerId="ADAL" clId="{B23577A5-6AA5-4CF6-9C1F-E176645A9FC1}" dt="2023-03-15T09:48:26.407" v="5859" actId="47"/>
        <pc:sldMkLst>
          <pc:docMk/>
          <pc:sldMk cId="1564991834" sldId="428"/>
        </pc:sldMkLst>
      </pc:sldChg>
      <pc:sldChg chg="del">
        <pc:chgData name="ginhershel" userId="9035537c-931d-442f-b443-70d94ab892f2" providerId="ADAL" clId="{B23577A5-6AA5-4CF6-9C1F-E176645A9FC1}" dt="2023-03-15T09:48:26.572" v="5860" actId="47"/>
        <pc:sldMkLst>
          <pc:docMk/>
          <pc:sldMk cId="334884760" sldId="429"/>
        </pc:sldMkLst>
      </pc:sldChg>
      <pc:sldChg chg="del">
        <pc:chgData name="ginhershel" userId="9035537c-931d-442f-b443-70d94ab892f2" providerId="ADAL" clId="{B23577A5-6AA5-4CF6-9C1F-E176645A9FC1}" dt="2023-03-15T09:48:26.755" v="5861" actId="47"/>
        <pc:sldMkLst>
          <pc:docMk/>
          <pc:sldMk cId="2649634961" sldId="430"/>
        </pc:sldMkLst>
      </pc:sldChg>
      <pc:sldChg chg="del">
        <pc:chgData name="ginhershel" userId="9035537c-931d-442f-b443-70d94ab892f2" providerId="ADAL" clId="{B23577A5-6AA5-4CF6-9C1F-E176645A9FC1}" dt="2023-03-15T09:48:27.143" v="5863" actId="47"/>
        <pc:sldMkLst>
          <pc:docMk/>
          <pc:sldMk cId="2068526564" sldId="431"/>
        </pc:sldMkLst>
      </pc:sldChg>
      <pc:sldChg chg="del">
        <pc:chgData name="ginhershel" userId="9035537c-931d-442f-b443-70d94ab892f2" providerId="ADAL" clId="{B23577A5-6AA5-4CF6-9C1F-E176645A9FC1}" dt="2023-03-15T09:48:26.999" v="5862" actId="47"/>
        <pc:sldMkLst>
          <pc:docMk/>
          <pc:sldMk cId="2583561007" sldId="432"/>
        </pc:sldMkLst>
      </pc:sldChg>
      <pc:sldChg chg="del">
        <pc:chgData name="ginhershel" userId="9035537c-931d-442f-b443-70d94ab892f2" providerId="ADAL" clId="{B23577A5-6AA5-4CF6-9C1F-E176645A9FC1}" dt="2023-03-15T09:48:27.365" v="5864" actId="47"/>
        <pc:sldMkLst>
          <pc:docMk/>
          <pc:sldMk cId="2817415772" sldId="433"/>
        </pc:sldMkLst>
      </pc:sldChg>
      <pc:sldChg chg="del">
        <pc:chgData name="ginhershel" userId="9035537c-931d-442f-b443-70d94ab892f2" providerId="ADAL" clId="{B23577A5-6AA5-4CF6-9C1F-E176645A9FC1}" dt="2023-03-15T09:48:27.569" v="5865" actId="47"/>
        <pc:sldMkLst>
          <pc:docMk/>
          <pc:sldMk cId="212031882" sldId="434"/>
        </pc:sldMkLst>
      </pc:sldChg>
      <pc:sldChg chg="del">
        <pc:chgData name="ginhershel" userId="9035537c-931d-442f-b443-70d94ab892f2" providerId="ADAL" clId="{B23577A5-6AA5-4CF6-9C1F-E176645A9FC1}" dt="2023-03-15T09:48:27.802" v="5866" actId="47"/>
        <pc:sldMkLst>
          <pc:docMk/>
          <pc:sldMk cId="3227270084" sldId="435"/>
        </pc:sldMkLst>
      </pc:sldChg>
      <pc:sldChg chg="del">
        <pc:chgData name="ginhershel" userId="9035537c-931d-442f-b443-70d94ab892f2" providerId="ADAL" clId="{B23577A5-6AA5-4CF6-9C1F-E176645A9FC1}" dt="2023-03-15T09:48:28.009" v="5867" actId="47"/>
        <pc:sldMkLst>
          <pc:docMk/>
          <pc:sldMk cId="1564777520" sldId="436"/>
        </pc:sldMkLst>
      </pc:sldChg>
      <pc:sldChg chg="del">
        <pc:chgData name="ginhershel" userId="9035537c-931d-442f-b443-70d94ab892f2" providerId="ADAL" clId="{B23577A5-6AA5-4CF6-9C1F-E176645A9FC1}" dt="2023-03-15T09:48:28.221" v="5868" actId="47"/>
        <pc:sldMkLst>
          <pc:docMk/>
          <pc:sldMk cId="1953918322" sldId="437"/>
        </pc:sldMkLst>
      </pc:sldChg>
      <pc:sldChg chg="del">
        <pc:chgData name="ginhershel" userId="9035537c-931d-442f-b443-70d94ab892f2" providerId="ADAL" clId="{B23577A5-6AA5-4CF6-9C1F-E176645A9FC1}" dt="2023-03-15T09:48:28.419" v="5869" actId="47"/>
        <pc:sldMkLst>
          <pc:docMk/>
          <pc:sldMk cId="2479444744" sldId="438"/>
        </pc:sldMkLst>
      </pc:sldChg>
      <pc:sldChg chg="del">
        <pc:chgData name="ginhershel" userId="9035537c-931d-442f-b443-70d94ab892f2" providerId="ADAL" clId="{B23577A5-6AA5-4CF6-9C1F-E176645A9FC1}" dt="2023-03-15T09:48:28.641" v="5870" actId="47"/>
        <pc:sldMkLst>
          <pc:docMk/>
          <pc:sldMk cId="3319699889" sldId="439"/>
        </pc:sldMkLst>
      </pc:sldChg>
      <pc:sldChg chg="del">
        <pc:chgData name="ginhershel" userId="9035537c-931d-442f-b443-70d94ab892f2" providerId="ADAL" clId="{B23577A5-6AA5-4CF6-9C1F-E176645A9FC1}" dt="2023-03-15T09:48:29.045" v="5872" actId="47"/>
        <pc:sldMkLst>
          <pc:docMk/>
          <pc:sldMk cId="150957871" sldId="441"/>
        </pc:sldMkLst>
      </pc:sldChg>
      <pc:sldChg chg="del">
        <pc:chgData name="ginhershel" userId="9035537c-931d-442f-b443-70d94ab892f2" providerId="ADAL" clId="{B23577A5-6AA5-4CF6-9C1F-E176645A9FC1}" dt="2023-03-15T09:48:28.811" v="5871" actId="47"/>
        <pc:sldMkLst>
          <pc:docMk/>
          <pc:sldMk cId="3980104862" sldId="442"/>
        </pc:sldMkLst>
      </pc:sldChg>
      <pc:sldChg chg="del">
        <pc:chgData name="ginhershel" userId="9035537c-931d-442f-b443-70d94ab892f2" providerId="ADAL" clId="{B23577A5-6AA5-4CF6-9C1F-E176645A9FC1}" dt="2023-03-15T09:48:29.215" v="5873" actId="47"/>
        <pc:sldMkLst>
          <pc:docMk/>
          <pc:sldMk cId="2334674261" sldId="443"/>
        </pc:sldMkLst>
      </pc:sldChg>
      <pc:sldChg chg="del">
        <pc:chgData name="ginhershel" userId="9035537c-931d-442f-b443-70d94ab892f2" providerId="ADAL" clId="{B23577A5-6AA5-4CF6-9C1F-E176645A9FC1}" dt="2023-03-15T09:48:29.633" v="5875" actId="47"/>
        <pc:sldMkLst>
          <pc:docMk/>
          <pc:sldMk cId="3535187590" sldId="444"/>
        </pc:sldMkLst>
      </pc:sldChg>
      <pc:sldChg chg="del">
        <pc:chgData name="ginhershel" userId="9035537c-931d-442f-b443-70d94ab892f2" providerId="ADAL" clId="{B23577A5-6AA5-4CF6-9C1F-E176645A9FC1}" dt="2023-03-15T09:48:29.837" v="5876" actId="47"/>
        <pc:sldMkLst>
          <pc:docMk/>
          <pc:sldMk cId="1357789118" sldId="445"/>
        </pc:sldMkLst>
      </pc:sldChg>
      <pc:sldChg chg="del">
        <pc:chgData name="ginhershel" userId="9035537c-931d-442f-b443-70d94ab892f2" providerId="ADAL" clId="{B23577A5-6AA5-4CF6-9C1F-E176645A9FC1}" dt="2023-03-15T09:48:30.035" v="5877" actId="47"/>
        <pc:sldMkLst>
          <pc:docMk/>
          <pc:sldMk cId="2517418861" sldId="446"/>
        </pc:sldMkLst>
      </pc:sldChg>
      <pc:sldChg chg="del">
        <pc:chgData name="ginhershel" userId="9035537c-931d-442f-b443-70d94ab892f2" providerId="ADAL" clId="{B23577A5-6AA5-4CF6-9C1F-E176645A9FC1}" dt="2023-03-15T09:48:30.239" v="5878" actId="47"/>
        <pc:sldMkLst>
          <pc:docMk/>
          <pc:sldMk cId="4014830214" sldId="447"/>
        </pc:sldMkLst>
      </pc:sldChg>
      <pc:sldChg chg="del">
        <pc:chgData name="ginhershel" userId="9035537c-931d-442f-b443-70d94ab892f2" providerId="ADAL" clId="{B23577A5-6AA5-4CF6-9C1F-E176645A9FC1}" dt="2023-03-15T09:48:30.456" v="5879" actId="47"/>
        <pc:sldMkLst>
          <pc:docMk/>
          <pc:sldMk cId="3747795801" sldId="448"/>
        </pc:sldMkLst>
      </pc:sldChg>
      <pc:sldChg chg="del">
        <pc:chgData name="ginhershel" userId="9035537c-931d-442f-b443-70d94ab892f2" providerId="ADAL" clId="{B23577A5-6AA5-4CF6-9C1F-E176645A9FC1}" dt="2023-03-15T09:48:30.645" v="5880" actId="47"/>
        <pc:sldMkLst>
          <pc:docMk/>
          <pc:sldMk cId="550860409" sldId="449"/>
        </pc:sldMkLst>
      </pc:sldChg>
      <pc:sldChg chg="del">
        <pc:chgData name="ginhershel" userId="9035537c-931d-442f-b443-70d94ab892f2" providerId="ADAL" clId="{B23577A5-6AA5-4CF6-9C1F-E176645A9FC1}" dt="2023-03-15T09:48:30.874" v="5881" actId="47"/>
        <pc:sldMkLst>
          <pc:docMk/>
          <pc:sldMk cId="2850847186" sldId="450"/>
        </pc:sldMkLst>
      </pc:sldChg>
      <pc:sldChg chg="del">
        <pc:chgData name="ginhershel" userId="9035537c-931d-442f-b443-70d94ab892f2" providerId="ADAL" clId="{B23577A5-6AA5-4CF6-9C1F-E176645A9FC1}" dt="2023-03-15T09:48:31.091" v="5882" actId="47"/>
        <pc:sldMkLst>
          <pc:docMk/>
          <pc:sldMk cId="1409771067" sldId="451"/>
        </pc:sldMkLst>
      </pc:sldChg>
      <pc:sldChg chg="del">
        <pc:chgData name="ginhershel" userId="9035537c-931d-442f-b443-70d94ab892f2" providerId="ADAL" clId="{B23577A5-6AA5-4CF6-9C1F-E176645A9FC1}" dt="2023-03-15T09:48:31.267" v="5883" actId="47"/>
        <pc:sldMkLst>
          <pc:docMk/>
          <pc:sldMk cId="2164653761" sldId="453"/>
        </pc:sldMkLst>
      </pc:sldChg>
      <pc:sldChg chg="del">
        <pc:chgData name="ginhershel" userId="9035537c-931d-442f-b443-70d94ab892f2" providerId="ADAL" clId="{B23577A5-6AA5-4CF6-9C1F-E176645A9FC1}" dt="2023-03-15T09:48:31.484" v="5884" actId="47"/>
        <pc:sldMkLst>
          <pc:docMk/>
          <pc:sldMk cId="954556194" sldId="454"/>
        </pc:sldMkLst>
      </pc:sldChg>
      <pc:sldChg chg="del">
        <pc:chgData name="ginhershel" userId="9035537c-931d-442f-b443-70d94ab892f2" providerId="ADAL" clId="{B23577A5-6AA5-4CF6-9C1F-E176645A9FC1}" dt="2023-03-15T09:48:31.677" v="5885" actId="47"/>
        <pc:sldMkLst>
          <pc:docMk/>
          <pc:sldMk cId="2236422952" sldId="455"/>
        </pc:sldMkLst>
      </pc:sldChg>
      <pc:sldChg chg="del">
        <pc:chgData name="ginhershel" userId="9035537c-931d-442f-b443-70d94ab892f2" providerId="ADAL" clId="{B23577A5-6AA5-4CF6-9C1F-E176645A9FC1}" dt="2023-03-15T09:48:31.886" v="5886" actId="47"/>
        <pc:sldMkLst>
          <pc:docMk/>
          <pc:sldMk cId="3191425335" sldId="456"/>
        </pc:sldMkLst>
      </pc:sldChg>
      <pc:sldChg chg="del">
        <pc:chgData name="ginhershel" userId="9035537c-931d-442f-b443-70d94ab892f2" providerId="ADAL" clId="{B23577A5-6AA5-4CF6-9C1F-E176645A9FC1}" dt="2023-03-15T09:48:32.081" v="5887" actId="47"/>
        <pc:sldMkLst>
          <pc:docMk/>
          <pc:sldMk cId="581443771" sldId="457"/>
        </pc:sldMkLst>
      </pc:sldChg>
      <pc:sldChg chg="del">
        <pc:chgData name="ginhershel" userId="9035537c-931d-442f-b443-70d94ab892f2" providerId="ADAL" clId="{B23577A5-6AA5-4CF6-9C1F-E176645A9FC1}" dt="2023-03-15T09:48:32.315" v="5888" actId="47"/>
        <pc:sldMkLst>
          <pc:docMk/>
          <pc:sldMk cId="4111063718" sldId="458"/>
        </pc:sldMkLst>
      </pc:sldChg>
      <pc:sldChg chg="del">
        <pc:chgData name="ginhershel" userId="9035537c-931d-442f-b443-70d94ab892f2" providerId="ADAL" clId="{B23577A5-6AA5-4CF6-9C1F-E176645A9FC1}" dt="2023-03-15T09:48:32.508" v="5889" actId="47"/>
        <pc:sldMkLst>
          <pc:docMk/>
          <pc:sldMk cId="798048136" sldId="459"/>
        </pc:sldMkLst>
      </pc:sldChg>
      <pc:sldChg chg="del">
        <pc:chgData name="ginhershel" userId="9035537c-931d-442f-b443-70d94ab892f2" providerId="ADAL" clId="{B23577A5-6AA5-4CF6-9C1F-E176645A9FC1}" dt="2023-03-15T09:48:32.741" v="5890" actId="47"/>
        <pc:sldMkLst>
          <pc:docMk/>
          <pc:sldMk cId="313264383" sldId="460"/>
        </pc:sldMkLst>
      </pc:sldChg>
      <pc:sldChg chg="del">
        <pc:chgData name="ginhershel" userId="9035537c-931d-442f-b443-70d94ab892f2" providerId="ADAL" clId="{B23577A5-6AA5-4CF6-9C1F-E176645A9FC1}" dt="2023-03-15T09:48:32.961" v="5891" actId="47"/>
        <pc:sldMkLst>
          <pc:docMk/>
          <pc:sldMk cId="2775025484" sldId="461"/>
        </pc:sldMkLst>
      </pc:sldChg>
      <pc:sldChg chg="del">
        <pc:chgData name="ginhershel" userId="9035537c-931d-442f-b443-70d94ab892f2" providerId="ADAL" clId="{B23577A5-6AA5-4CF6-9C1F-E176645A9FC1}" dt="2023-03-15T09:48:33.133" v="5892" actId="47"/>
        <pc:sldMkLst>
          <pc:docMk/>
          <pc:sldMk cId="1209373405" sldId="462"/>
        </pc:sldMkLst>
      </pc:sldChg>
      <pc:sldChg chg="del">
        <pc:chgData name="ginhershel" userId="9035537c-931d-442f-b443-70d94ab892f2" providerId="ADAL" clId="{B23577A5-6AA5-4CF6-9C1F-E176645A9FC1}" dt="2023-03-15T09:48:33.403" v="5893" actId="47"/>
        <pc:sldMkLst>
          <pc:docMk/>
          <pc:sldMk cId="82242559" sldId="463"/>
        </pc:sldMkLst>
      </pc:sldChg>
      <pc:sldChg chg="del">
        <pc:chgData name="ginhershel" userId="9035537c-931d-442f-b443-70d94ab892f2" providerId="ADAL" clId="{B23577A5-6AA5-4CF6-9C1F-E176645A9FC1}" dt="2023-03-15T09:48:33.873" v="5894" actId="47"/>
        <pc:sldMkLst>
          <pc:docMk/>
          <pc:sldMk cId="2602853410" sldId="464"/>
        </pc:sldMkLst>
      </pc:sldChg>
      <pc:sldChg chg="del">
        <pc:chgData name="ginhershel" userId="9035537c-931d-442f-b443-70d94ab892f2" providerId="ADAL" clId="{B23577A5-6AA5-4CF6-9C1F-E176645A9FC1}" dt="2023-03-15T09:48:34.078" v="5895" actId="47"/>
        <pc:sldMkLst>
          <pc:docMk/>
          <pc:sldMk cId="3105108935" sldId="465"/>
        </pc:sldMkLst>
      </pc:sldChg>
      <pc:sldChg chg="del">
        <pc:chgData name="ginhershel" userId="9035537c-931d-442f-b443-70d94ab892f2" providerId="ADAL" clId="{B23577A5-6AA5-4CF6-9C1F-E176645A9FC1}" dt="2023-03-15T09:48:34.587" v="5896" actId="47"/>
        <pc:sldMkLst>
          <pc:docMk/>
          <pc:sldMk cId="3558681736" sldId="466"/>
        </pc:sldMkLst>
      </pc:sldChg>
      <pc:sldChg chg="del">
        <pc:chgData name="ginhershel" userId="9035537c-931d-442f-b443-70d94ab892f2" providerId="ADAL" clId="{B23577A5-6AA5-4CF6-9C1F-E176645A9FC1}" dt="2023-03-15T09:48:34.783" v="5897" actId="47"/>
        <pc:sldMkLst>
          <pc:docMk/>
          <pc:sldMk cId="936795695" sldId="467"/>
        </pc:sldMkLst>
      </pc:sldChg>
      <pc:sldChg chg="del">
        <pc:chgData name="ginhershel" userId="9035537c-931d-442f-b443-70d94ab892f2" providerId="ADAL" clId="{B23577A5-6AA5-4CF6-9C1F-E176645A9FC1}" dt="2023-03-15T09:48:35.406" v="5898" actId="47"/>
        <pc:sldMkLst>
          <pc:docMk/>
          <pc:sldMk cId="2448720083" sldId="468"/>
        </pc:sldMkLst>
      </pc:sldChg>
      <pc:sldChg chg="del">
        <pc:chgData name="ginhershel" userId="9035537c-931d-442f-b443-70d94ab892f2" providerId="ADAL" clId="{B23577A5-6AA5-4CF6-9C1F-E176645A9FC1}" dt="2023-03-15T09:48:35.904" v="5899" actId="47"/>
        <pc:sldMkLst>
          <pc:docMk/>
          <pc:sldMk cId="2002858105" sldId="469"/>
        </pc:sldMkLst>
      </pc:sldChg>
      <pc:sldChg chg="del">
        <pc:chgData name="ginhershel" userId="9035537c-931d-442f-b443-70d94ab892f2" providerId="ADAL" clId="{B23577A5-6AA5-4CF6-9C1F-E176645A9FC1}" dt="2023-03-15T09:48:36.484" v="5900" actId="47"/>
        <pc:sldMkLst>
          <pc:docMk/>
          <pc:sldMk cId="955195401" sldId="470"/>
        </pc:sldMkLst>
      </pc:sldChg>
      <pc:sldChg chg="del">
        <pc:chgData name="ginhershel" userId="9035537c-931d-442f-b443-70d94ab892f2" providerId="ADAL" clId="{B23577A5-6AA5-4CF6-9C1F-E176645A9FC1}" dt="2023-03-15T09:20:47.696" v="2830" actId="47"/>
        <pc:sldMkLst>
          <pc:docMk/>
          <pc:sldMk cId="3332681669" sldId="471"/>
        </pc:sldMkLst>
      </pc:sldChg>
      <pc:sldChg chg="del">
        <pc:chgData name="ginhershel" userId="9035537c-931d-442f-b443-70d94ab892f2" providerId="ADAL" clId="{B23577A5-6AA5-4CF6-9C1F-E176645A9FC1}" dt="2023-03-15T09:48:29.427" v="5874" actId="47"/>
        <pc:sldMkLst>
          <pc:docMk/>
          <pc:sldMk cId="2908621028" sldId="472"/>
        </pc:sldMkLst>
      </pc:sldChg>
      <pc:sldChg chg="modSp add mod">
        <pc:chgData name="ginhershel" userId="9035537c-931d-442f-b443-70d94ab892f2" providerId="ADAL" clId="{B23577A5-6AA5-4CF6-9C1F-E176645A9FC1}" dt="2023-03-15T07:22:07.414" v="198" actId="20577"/>
        <pc:sldMkLst>
          <pc:docMk/>
          <pc:sldMk cId="2035255046" sldId="473"/>
        </pc:sldMkLst>
        <pc:spChg chg="mod">
          <ac:chgData name="ginhershel" userId="9035537c-931d-442f-b443-70d94ab892f2" providerId="ADAL" clId="{B23577A5-6AA5-4CF6-9C1F-E176645A9FC1}" dt="2023-03-15T07:22:07.414" v="198" actId="20577"/>
          <ac:spMkLst>
            <pc:docMk/>
            <pc:sldMk cId="2035255046" sldId="473"/>
            <ac:spMk id="56" creationId="{A0DBE0F2-42EC-45F2-9F59-34A3448972DE}"/>
          </ac:spMkLst>
        </pc:spChg>
        <pc:spChg chg="mod">
          <ac:chgData name="ginhershel" userId="9035537c-931d-442f-b443-70d94ab892f2" providerId="ADAL" clId="{B23577A5-6AA5-4CF6-9C1F-E176645A9FC1}" dt="2023-03-15T06:59:55.711" v="49" actId="20577"/>
          <ac:spMkLst>
            <pc:docMk/>
            <pc:sldMk cId="2035255046" sldId="473"/>
            <ac:spMk id="9218" creationId="{00000000-0000-0000-0000-000000000000}"/>
          </ac:spMkLst>
        </pc:spChg>
      </pc:sldChg>
      <pc:sldChg chg="add del">
        <pc:chgData name="ginhershel" userId="9035537c-931d-442f-b443-70d94ab892f2" providerId="ADAL" clId="{B23577A5-6AA5-4CF6-9C1F-E176645A9FC1}" dt="2023-03-15T06:59:37.844" v="41" actId="47"/>
        <pc:sldMkLst>
          <pc:docMk/>
          <pc:sldMk cId="2174918362" sldId="473"/>
        </pc:sldMkLst>
      </pc:sldChg>
      <pc:sldChg chg="modSp add mod modNotesTx">
        <pc:chgData name="ginhershel" userId="9035537c-931d-442f-b443-70d94ab892f2" providerId="ADAL" clId="{B23577A5-6AA5-4CF6-9C1F-E176645A9FC1}" dt="2023-03-15T09:22:28.707" v="2989" actId="20577"/>
        <pc:sldMkLst>
          <pc:docMk/>
          <pc:sldMk cId="2465190910" sldId="474"/>
        </pc:sldMkLst>
        <pc:spChg chg="mod">
          <ac:chgData name="ginhershel" userId="9035537c-931d-442f-b443-70d94ab892f2" providerId="ADAL" clId="{B23577A5-6AA5-4CF6-9C1F-E176645A9FC1}" dt="2023-03-15T09:22:05.675" v="2873" actId="20577"/>
          <ac:spMkLst>
            <pc:docMk/>
            <pc:sldMk cId="2465190910" sldId="474"/>
            <ac:spMk id="56" creationId="{A0DBE0F2-42EC-45F2-9F59-34A3448972DE}"/>
          </ac:spMkLst>
        </pc:spChg>
        <pc:spChg chg="mod">
          <ac:chgData name="ginhershel" userId="9035537c-931d-442f-b443-70d94ab892f2" providerId="ADAL" clId="{B23577A5-6AA5-4CF6-9C1F-E176645A9FC1}" dt="2023-03-15T07:22:32.330" v="230" actId="20577"/>
          <ac:spMkLst>
            <pc:docMk/>
            <pc:sldMk cId="2465190910" sldId="474"/>
            <ac:spMk id="9218" creationId="{00000000-0000-0000-0000-000000000000}"/>
          </ac:spMkLst>
        </pc:spChg>
      </pc:sldChg>
      <pc:sldChg chg="modSp add del mod">
        <pc:chgData name="ginhershel" userId="9035537c-931d-442f-b443-70d94ab892f2" providerId="ADAL" clId="{B23577A5-6AA5-4CF6-9C1F-E176645A9FC1}" dt="2023-03-15T07:22:18.989" v="200" actId="47"/>
        <pc:sldMkLst>
          <pc:docMk/>
          <pc:sldMk cId="572322474" sldId="475"/>
        </pc:sldMkLst>
        <pc:spChg chg="mod">
          <ac:chgData name="ginhershel" userId="9035537c-931d-442f-b443-70d94ab892f2" providerId="ADAL" clId="{B23577A5-6AA5-4CF6-9C1F-E176645A9FC1}" dt="2023-03-15T07:21:52.488" v="166"/>
          <ac:spMkLst>
            <pc:docMk/>
            <pc:sldMk cId="572322474" sldId="475"/>
            <ac:spMk id="56" creationId="{A0DBE0F2-42EC-45F2-9F59-34A3448972DE}"/>
          </ac:spMkLst>
        </pc:spChg>
      </pc:sldChg>
      <pc:sldChg chg="modSp add del mod">
        <pc:chgData name="ginhershel" userId="9035537c-931d-442f-b443-70d94ab892f2" providerId="ADAL" clId="{B23577A5-6AA5-4CF6-9C1F-E176645A9FC1}" dt="2023-03-15T09:20:39.285" v="2828" actId="2696"/>
        <pc:sldMkLst>
          <pc:docMk/>
          <pc:sldMk cId="2317486892" sldId="476"/>
        </pc:sldMkLst>
        <pc:spChg chg="mod">
          <ac:chgData name="ginhershel" userId="9035537c-931d-442f-b443-70d94ab892f2" providerId="ADAL" clId="{B23577A5-6AA5-4CF6-9C1F-E176645A9FC1}" dt="2023-03-15T07:22:25.029" v="204"/>
          <ac:spMkLst>
            <pc:docMk/>
            <pc:sldMk cId="2317486892" sldId="476"/>
            <ac:spMk id="56" creationId="{A0DBE0F2-42EC-45F2-9F59-34A3448972DE}"/>
          </ac:spMkLst>
        </pc:spChg>
      </pc:sldChg>
      <pc:sldChg chg="modSp add mod">
        <pc:chgData name="ginhershel" userId="9035537c-931d-442f-b443-70d94ab892f2" providerId="ADAL" clId="{B23577A5-6AA5-4CF6-9C1F-E176645A9FC1}" dt="2023-03-15T07:35:54.104" v="933" actId="20577"/>
        <pc:sldMkLst>
          <pc:docMk/>
          <pc:sldMk cId="4048178292" sldId="477"/>
        </pc:sldMkLst>
        <pc:spChg chg="mod">
          <ac:chgData name="ginhershel" userId="9035537c-931d-442f-b443-70d94ab892f2" providerId="ADAL" clId="{B23577A5-6AA5-4CF6-9C1F-E176645A9FC1}" dt="2023-03-15T07:35:54.104" v="933" actId="20577"/>
          <ac:spMkLst>
            <pc:docMk/>
            <pc:sldMk cId="4048178292" sldId="477"/>
            <ac:spMk id="56" creationId="{A0DBE0F2-42EC-45F2-9F59-34A3448972DE}"/>
          </ac:spMkLst>
        </pc:spChg>
        <pc:spChg chg="mod">
          <ac:chgData name="ginhershel" userId="9035537c-931d-442f-b443-70d94ab892f2" providerId="ADAL" clId="{B23577A5-6AA5-4CF6-9C1F-E176645A9FC1}" dt="2023-03-15T07:30:54.822" v="660" actId="20577"/>
          <ac:spMkLst>
            <pc:docMk/>
            <pc:sldMk cId="4048178292" sldId="477"/>
            <ac:spMk id="9218" creationId="{00000000-0000-0000-0000-000000000000}"/>
          </ac:spMkLst>
        </pc:spChg>
      </pc:sldChg>
      <pc:sldChg chg="modSp add mod">
        <pc:chgData name="ginhershel" userId="9035537c-931d-442f-b443-70d94ab892f2" providerId="ADAL" clId="{B23577A5-6AA5-4CF6-9C1F-E176645A9FC1}" dt="2023-03-15T08:10:20.612" v="2149"/>
        <pc:sldMkLst>
          <pc:docMk/>
          <pc:sldMk cId="349962906" sldId="478"/>
        </pc:sldMkLst>
        <pc:spChg chg="mod">
          <ac:chgData name="ginhershel" userId="9035537c-931d-442f-b443-70d94ab892f2" providerId="ADAL" clId="{B23577A5-6AA5-4CF6-9C1F-E176645A9FC1}" dt="2023-03-15T08:10:20.612" v="2149"/>
          <ac:spMkLst>
            <pc:docMk/>
            <pc:sldMk cId="349962906" sldId="478"/>
            <ac:spMk id="56" creationId="{A0DBE0F2-42EC-45F2-9F59-34A3448972DE}"/>
          </ac:spMkLst>
        </pc:spChg>
      </pc:sldChg>
      <pc:sldChg chg="modSp add mod">
        <pc:chgData name="ginhershel" userId="9035537c-931d-442f-b443-70d94ab892f2" providerId="ADAL" clId="{B23577A5-6AA5-4CF6-9C1F-E176645A9FC1}" dt="2023-03-15T08:03:43.595" v="1858"/>
        <pc:sldMkLst>
          <pc:docMk/>
          <pc:sldMk cId="17490029" sldId="479"/>
        </pc:sldMkLst>
        <pc:spChg chg="mod">
          <ac:chgData name="ginhershel" userId="9035537c-931d-442f-b443-70d94ab892f2" providerId="ADAL" clId="{B23577A5-6AA5-4CF6-9C1F-E176645A9FC1}" dt="2023-03-15T08:03:43.595" v="1858"/>
          <ac:spMkLst>
            <pc:docMk/>
            <pc:sldMk cId="17490029" sldId="479"/>
            <ac:spMk id="56" creationId="{A0DBE0F2-42EC-45F2-9F59-34A3448972DE}"/>
          </ac:spMkLst>
        </pc:spChg>
      </pc:sldChg>
      <pc:sldChg chg="addSp modSp add mod">
        <pc:chgData name="ginhershel" userId="9035537c-931d-442f-b443-70d94ab892f2" providerId="ADAL" clId="{B23577A5-6AA5-4CF6-9C1F-E176645A9FC1}" dt="2023-03-15T08:12:32.680" v="2366" actId="20577"/>
        <pc:sldMkLst>
          <pc:docMk/>
          <pc:sldMk cId="3370138411" sldId="480"/>
        </pc:sldMkLst>
        <pc:spChg chg="mod">
          <ac:chgData name="ginhershel" userId="9035537c-931d-442f-b443-70d94ab892f2" providerId="ADAL" clId="{B23577A5-6AA5-4CF6-9C1F-E176645A9FC1}" dt="2023-03-15T08:12:32.680" v="2366" actId="20577"/>
          <ac:spMkLst>
            <pc:docMk/>
            <pc:sldMk cId="3370138411" sldId="480"/>
            <ac:spMk id="56" creationId="{A0DBE0F2-42EC-45F2-9F59-34A3448972DE}"/>
          </ac:spMkLst>
        </pc:spChg>
        <pc:picChg chg="add mod">
          <ac:chgData name="ginhershel" userId="9035537c-931d-442f-b443-70d94ab892f2" providerId="ADAL" clId="{B23577A5-6AA5-4CF6-9C1F-E176645A9FC1}" dt="2023-03-15T08:05:37.864" v="2060" actId="1076"/>
          <ac:picMkLst>
            <pc:docMk/>
            <pc:sldMk cId="3370138411" sldId="480"/>
            <ac:picMk id="3" creationId="{D464B3BC-B0C3-409D-AC5C-13C456B9B713}"/>
          </ac:picMkLst>
        </pc:picChg>
      </pc:sldChg>
      <pc:sldChg chg="delSp modSp add mod">
        <pc:chgData name="ginhershel" userId="9035537c-931d-442f-b443-70d94ab892f2" providerId="ADAL" clId="{B23577A5-6AA5-4CF6-9C1F-E176645A9FC1}" dt="2023-03-15T08:13:49.754" v="2435" actId="207"/>
        <pc:sldMkLst>
          <pc:docMk/>
          <pc:sldMk cId="3241085786" sldId="481"/>
        </pc:sldMkLst>
        <pc:spChg chg="mod">
          <ac:chgData name="ginhershel" userId="9035537c-931d-442f-b443-70d94ab892f2" providerId="ADAL" clId="{B23577A5-6AA5-4CF6-9C1F-E176645A9FC1}" dt="2023-03-15T08:13:49.754" v="2435" actId="207"/>
          <ac:spMkLst>
            <pc:docMk/>
            <pc:sldMk cId="3241085786" sldId="481"/>
            <ac:spMk id="56" creationId="{A0DBE0F2-42EC-45F2-9F59-34A3448972DE}"/>
          </ac:spMkLst>
        </pc:spChg>
        <pc:picChg chg="del">
          <ac:chgData name="ginhershel" userId="9035537c-931d-442f-b443-70d94ab892f2" providerId="ADAL" clId="{B23577A5-6AA5-4CF6-9C1F-E176645A9FC1}" dt="2023-03-15T08:12:45.925" v="2369" actId="478"/>
          <ac:picMkLst>
            <pc:docMk/>
            <pc:sldMk cId="3241085786" sldId="481"/>
            <ac:picMk id="3" creationId="{D464B3BC-B0C3-409D-AC5C-13C456B9B713}"/>
          </ac:picMkLst>
        </pc:picChg>
      </pc:sldChg>
      <pc:sldChg chg="modSp add mod">
        <pc:chgData name="ginhershel" userId="9035537c-931d-442f-b443-70d94ab892f2" providerId="ADAL" clId="{B23577A5-6AA5-4CF6-9C1F-E176645A9FC1}" dt="2023-03-15T08:50:21.598" v="2440"/>
        <pc:sldMkLst>
          <pc:docMk/>
          <pc:sldMk cId="4137749165" sldId="482"/>
        </pc:sldMkLst>
        <pc:spChg chg="mod">
          <ac:chgData name="ginhershel" userId="9035537c-931d-442f-b443-70d94ab892f2" providerId="ADAL" clId="{B23577A5-6AA5-4CF6-9C1F-E176645A9FC1}" dt="2023-03-15T08:50:21.598" v="2440"/>
          <ac:spMkLst>
            <pc:docMk/>
            <pc:sldMk cId="4137749165" sldId="482"/>
            <ac:spMk id="56" creationId="{A0DBE0F2-42EC-45F2-9F59-34A3448972DE}"/>
          </ac:spMkLst>
        </pc:spChg>
      </pc:sldChg>
      <pc:sldChg chg="add del">
        <pc:chgData name="ginhershel" userId="9035537c-931d-442f-b443-70d94ab892f2" providerId="ADAL" clId="{B23577A5-6AA5-4CF6-9C1F-E176645A9FC1}" dt="2023-03-15T08:51:29.356" v="2442" actId="47"/>
        <pc:sldMkLst>
          <pc:docMk/>
          <pc:sldMk cId="1802826658" sldId="483"/>
        </pc:sldMkLst>
      </pc:sldChg>
      <pc:sldChg chg="addSp delSp modSp add del mod modNotesTx">
        <pc:chgData name="ginhershel" userId="9035537c-931d-442f-b443-70d94ab892f2" providerId="ADAL" clId="{B23577A5-6AA5-4CF6-9C1F-E176645A9FC1}" dt="2023-03-15T09:21:00.680" v="2831" actId="47"/>
        <pc:sldMkLst>
          <pc:docMk/>
          <pc:sldMk cId="2997686783" sldId="483"/>
        </pc:sldMkLst>
        <pc:spChg chg="add del mod">
          <ac:chgData name="ginhershel" userId="9035537c-931d-442f-b443-70d94ab892f2" providerId="ADAL" clId="{B23577A5-6AA5-4CF6-9C1F-E176645A9FC1}" dt="2023-03-15T08:52:39.161" v="2459" actId="14100"/>
          <ac:spMkLst>
            <pc:docMk/>
            <pc:sldMk cId="2997686783" sldId="483"/>
            <ac:spMk id="56" creationId="{A0DBE0F2-42EC-45F2-9F59-34A3448972DE}"/>
          </ac:spMkLst>
        </pc:spChg>
        <pc:spChg chg="mod">
          <ac:chgData name="ginhershel" userId="9035537c-931d-442f-b443-70d94ab892f2" providerId="ADAL" clId="{B23577A5-6AA5-4CF6-9C1F-E176645A9FC1}" dt="2023-03-15T08:51:34.303" v="2450" actId="20577"/>
          <ac:spMkLst>
            <pc:docMk/>
            <pc:sldMk cId="2997686783" sldId="483"/>
            <ac:spMk id="9218" creationId="{00000000-0000-0000-0000-000000000000}"/>
          </ac:spMkLst>
        </pc:spChg>
        <pc:picChg chg="add del mod ord">
          <ac:chgData name="ginhershel" userId="9035537c-931d-442f-b443-70d94ab892f2" providerId="ADAL" clId="{B23577A5-6AA5-4CF6-9C1F-E176645A9FC1}" dt="2023-03-15T08:52:30.432" v="2455" actId="22"/>
          <ac:picMkLst>
            <pc:docMk/>
            <pc:sldMk cId="2997686783" sldId="483"/>
            <ac:picMk id="3" creationId="{C65CC57B-63A0-4BC5-B721-1DADBE7DE3FE}"/>
          </ac:picMkLst>
        </pc:picChg>
        <pc:picChg chg="add mod">
          <ac:chgData name="ginhershel" userId="9035537c-931d-442f-b443-70d94ab892f2" providerId="ADAL" clId="{B23577A5-6AA5-4CF6-9C1F-E176645A9FC1}" dt="2023-03-15T08:52:47.689" v="2464" actId="1076"/>
          <ac:picMkLst>
            <pc:docMk/>
            <pc:sldMk cId="2997686783" sldId="483"/>
            <ac:picMk id="5" creationId="{171175EC-EAC8-47DE-9125-309C60827CE6}"/>
          </ac:picMkLst>
        </pc:picChg>
      </pc:sldChg>
      <pc:sldChg chg="addSp modSp add mod">
        <pc:chgData name="ginhershel" userId="9035537c-931d-442f-b443-70d94ab892f2" providerId="ADAL" clId="{B23577A5-6AA5-4CF6-9C1F-E176645A9FC1}" dt="2023-03-15T09:21:17.210" v="2854" actId="1076"/>
        <pc:sldMkLst>
          <pc:docMk/>
          <pc:sldMk cId="2455866162" sldId="484"/>
        </pc:sldMkLst>
        <pc:spChg chg="add mod">
          <ac:chgData name="ginhershel" userId="9035537c-931d-442f-b443-70d94ab892f2" providerId="ADAL" clId="{B23577A5-6AA5-4CF6-9C1F-E176645A9FC1}" dt="2023-03-15T09:21:17.210" v="2854" actId="1076"/>
          <ac:spMkLst>
            <pc:docMk/>
            <pc:sldMk cId="2455866162" sldId="484"/>
            <ac:spMk id="6" creationId="{7046A092-56B0-4BC9-8617-183D5D998F2F}"/>
          </ac:spMkLst>
        </pc:spChg>
        <pc:picChg chg="mod">
          <ac:chgData name="ginhershel" userId="9035537c-931d-442f-b443-70d94ab892f2" providerId="ADAL" clId="{B23577A5-6AA5-4CF6-9C1F-E176645A9FC1}" dt="2023-03-15T09:16:36.842" v="2528" actId="1076"/>
          <ac:picMkLst>
            <pc:docMk/>
            <pc:sldMk cId="2455866162" sldId="484"/>
            <ac:picMk id="5" creationId="{171175EC-EAC8-47DE-9125-309C60827CE6}"/>
          </ac:picMkLst>
        </pc:picChg>
      </pc:sldChg>
      <pc:sldChg chg="addSp delSp modSp add mod">
        <pc:chgData name="ginhershel" userId="9035537c-931d-442f-b443-70d94ab892f2" providerId="ADAL" clId="{B23577A5-6AA5-4CF6-9C1F-E176645A9FC1}" dt="2023-03-15T09:19:22.986" v="2815" actId="1076"/>
        <pc:sldMkLst>
          <pc:docMk/>
          <pc:sldMk cId="3283716979" sldId="485"/>
        </pc:sldMkLst>
        <pc:spChg chg="add mod">
          <ac:chgData name="ginhershel" userId="9035537c-931d-442f-b443-70d94ab892f2" providerId="ADAL" clId="{B23577A5-6AA5-4CF6-9C1F-E176645A9FC1}" dt="2023-03-15T09:18:07.648" v="2809" actId="20577"/>
          <ac:spMkLst>
            <pc:docMk/>
            <pc:sldMk cId="3283716979" sldId="485"/>
            <ac:spMk id="2" creationId="{A0DF9C69-B6C7-49BA-93DA-78A93A4E1E83}"/>
          </ac:spMkLst>
        </pc:spChg>
        <pc:spChg chg="del mod">
          <ac:chgData name="ginhershel" userId="9035537c-931d-442f-b443-70d94ab892f2" providerId="ADAL" clId="{B23577A5-6AA5-4CF6-9C1F-E176645A9FC1}" dt="2023-03-15T09:16:34.119" v="2527" actId="21"/>
          <ac:spMkLst>
            <pc:docMk/>
            <pc:sldMk cId="3283716979" sldId="485"/>
            <ac:spMk id="56" creationId="{A0DBE0F2-42EC-45F2-9F59-34A3448972DE}"/>
          </ac:spMkLst>
        </pc:spChg>
        <pc:spChg chg="mod">
          <ac:chgData name="ginhershel" userId="9035537c-931d-442f-b443-70d94ab892f2" providerId="ADAL" clId="{B23577A5-6AA5-4CF6-9C1F-E176645A9FC1}" dt="2023-03-15T09:16:45.795" v="2543" actId="20577"/>
          <ac:spMkLst>
            <pc:docMk/>
            <pc:sldMk cId="3283716979" sldId="485"/>
            <ac:spMk id="9218" creationId="{00000000-0000-0000-0000-000000000000}"/>
          </ac:spMkLst>
        </pc:spChg>
        <pc:picChg chg="add mod">
          <ac:chgData name="ginhershel" userId="9035537c-931d-442f-b443-70d94ab892f2" providerId="ADAL" clId="{B23577A5-6AA5-4CF6-9C1F-E176645A9FC1}" dt="2023-03-15T09:19:22.986" v="2815" actId="1076"/>
          <ac:picMkLst>
            <pc:docMk/>
            <pc:sldMk cId="3283716979" sldId="485"/>
            <ac:picMk id="4" creationId="{B5525122-321E-47AF-8992-0AAABF931F42}"/>
          </ac:picMkLst>
        </pc:picChg>
        <pc:picChg chg="del">
          <ac:chgData name="ginhershel" userId="9035537c-931d-442f-b443-70d94ab892f2" providerId="ADAL" clId="{B23577A5-6AA5-4CF6-9C1F-E176645A9FC1}" dt="2023-03-15T09:09:10.863" v="2481" actId="478"/>
          <ac:picMkLst>
            <pc:docMk/>
            <pc:sldMk cId="3283716979" sldId="485"/>
            <ac:picMk id="5" creationId="{171175EC-EAC8-47DE-9125-309C60827CE6}"/>
          </ac:picMkLst>
        </pc:picChg>
      </pc:sldChg>
      <pc:sldChg chg="addSp delSp modSp add mod">
        <pc:chgData name="ginhershel" userId="9035537c-931d-442f-b443-70d94ab892f2" providerId="ADAL" clId="{B23577A5-6AA5-4CF6-9C1F-E176645A9FC1}" dt="2023-03-15T09:20:17.114" v="2826" actId="1076"/>
        <pc:sldMkLst>
          <pc:docMk/>
          <pc:sldMk cId="604789547" sldId="486"/>
        </pc:sldMkLst>
        <pc:spChg chg="del mod">
          <ac:chgData name="ginhershel" userId="9035537c-931d-442f-b443-70d94ab892f2" providerId="ADAL" clId="{B23577A5-6AA5-4CF6-9C1F-E176645A9FC1}" dt="2023-03-15T09:19:44.664" v="2819" actId="22"/>
          <ac:spMkLst>
            <pc:docMk/>
            <pc:sldMk cId="604789547" sldId="486"/>
            <ac:spMk id="2" creationId="{A0DF9C69-B6C7-49BA-93DA-78A93A4E1E83}"/>
          </ac:spMkLst>
        </pc:spChg>
        <pc:spChg chg="add del mod">
          <ac:chgData name="ginhershel" userId="9035537c-931d-442f-b443-70d94ab892f2" providerId="ADAL" clId="{B23577A5-6AA5-4CF6-9C1F-E176645A9FC1}" dt="2023-03-15T09:20:01.382" v="2823" actId="22"/>
          <ac:spMkLst>
            <pc:docMk/>
            <pc:sldMk cId="604789547" sldId="486"/>
            <ac:spMk id="6" creationId="{BBFCF17E-BDFB-4343-B963-7DA3203C9B5F}"/>
          </ac:spMkLst>
        </pc:spChg>
        <pc:picChg chg="del">
          <ac:chgData name="ginhershel" userId="9035537c-931d-442f-b443-70d94ab892f2" providerId="ADAL" clId="{B23577A5-6AA5-4CF6-9C1F-E176645A9FC1}" dt="2023-03-15T09:19:27.837" v="2818" actId="478"/>
          <ac:picMkLst>
            <pc:docMk/>
            <pc:sldMk cId="604789547" sldId="486"/>
            <ac:picMk id="4" creationId="{B5525122-321E-47AF-8992-0AAABF931F42}"/>
          </ac:picMkLst>
        </pc:picChg>
        <pc:picChg chg="add del mod ord">
          <ac:chgData name="ginhershel" userId="9035537c-931d-442f-b443-70d94ab892f2" providerId="ADAL" clId="{B23577A5-6AA5-4CF6-9C1F-E176645A9FC1}" dt="2023-03-15T09:19:50.663" v="2822" actId="478"/>
          <ac:picMkLst>
            <pc:docMk/>
            <pc:sldMk cId="604789547" sldId="486"/>
            <ac:picMk id="5" creationId="{6E291961-33B3-4462-8D1A-500E6C9EB09F}"/>
          </ac:picMkLst>
        </pc:picChg>
        <pc:picChg chg="add mod ord">
          <ac:chgData name="ginhershel" userId="9035537c-931d-442f-b443-70d94ab892f2" providerId="ADAL" clId="{B23577A5-6AA5-4CF6-9C1F-E176645A9FC1}" dt="2023-03-15T09:20:03.210" v="2824" actId="1076"/>
          <ac:picMkLst>
            <pc:docMk/>
            <pc:sldMk cId="604789547" sldId="486"/>
            <ac:picMk id="8" creationId="{FFC9859E-A9B9-46EA-99E3-697353731856}"/>
          </ac:picMkLst>
        </pc:picChg>
        <pc:picChg chg="add mod">
          <ac:chgData name="ginhershel" userId="9035537c-931d-442f-b443-70d94ab892f2" providerId="ADAL" clId="{B23577A5-6AA5-4CF6-9C1F-E176645A9FC1}" dt="2023-03-15T09:20:17.114" v="2826" actId="1076"/>
          <ac:picMkLst>
            <pc:docMk/>
            <pc:sldMk cId="604789547" sldId="486"/>
            <ac:picMk id="10" creationId="{D61FDB60-8FCC-4535-BBD6-41EF990242D6}"/>
          </ac:picMkLst>
        </pc:picChg>
      </pc:sldChg>
      <pc:sldChg chg="add del">
        <pc:chgData name="ginhershel" userId="9035537c-931d-442f-b443-70d94ab892f2" providerId="ADAL" clId="{B23577A5-6AA5-4CF6-9C1F-E176645A9FC1}" dt="2023-03-15T09:18:59.276" v="2811" actId="47"/>
        <pc:sldMkLst>
          <pc:docMk/>
          <pc:sldMk cId="2556179029" sldId="486"/>
        </pc:sldMkLst>
      </pc:sldChg>
      <pc:sldChg chg="modSp add mod">
        <pc:chgData name="ginhershel" userId="9035537c-931d-442f-b443-70d94ab892f2" providerId="ADAL" clId="{B23577A5-6AA5-4CF6-9C1F-E176645A9FC1}" dt="2023-03-15T09:24:00.324" v="3101"/>
        <pc:sldMkLst>
          <pc:docMk/>
          <pc:sldMk cId="3768666157" sldId="487"/>
        </pc:sldMkLst>
        <pc:spChg chg="mod">
          <ac:chgData name="ginhershel" userId="9035537c-931d-442f-b443-70d94ab892f2" providerId="ADAL" clId="{B23577A5-6AA5-4CF6-9C1F-E176645A9FC1}" dt="2023-03-15T09:24:00.324" v="3101"/>
          <ac:spMkLst>
            <pc:docMk/>
            <pc:sldMk cId="3768666157" sldId="487"/>
            <ac:spMk id="56" creationId="{A0DBE0F2-42EC-45F2-9F59-34A3448972DE}"/>
          </ac:spMkLst>
        </pc:spChg>
      </pc:sldChg>
      <pc:sldChg chg="addSp delSp modSp add mod">
        <pc:chgData name="ginhershel" userId="9035537c-931d-442f-b443-70d94ab892f2" providerId="ADAL" clId="{B23577A5-6AA5-4CF6-9C1F-E176645A9FC1}" dt="2023-03-15T09:23:40.685" v="3097" actId="122"/>
        <pc:sldMkLst>
          <pc:docMk/>
          <pc:sldMk cId="647818303" sldId="488"/>
        </pc:sldMkLst>
        <pc:spChg chg="add mod">
          <ac:chgData name="ginhershel" userId="9035537c-931d-442f-b443-70d94ab892f2" providerId="ADAL" clId="{B23577A5-6AA5-4CF6-9C1F-E176645A9FC1}" dt="2023-03-15T09:23:40.685" v="3097" actId="122"/>
          <ac:spMkLst>
            <pc:docMk/>
            <pc:sldMk cId="647818303" sldId="488"/>
            <ac:spMk id="2" creationId="{E4834602-C2B9-4F9E-8549-6F1085DC4F47}"/>
          </ac:spMkLst>
        </pc:spChg>
        <pc:picChg chg="del">
          <ac:chgData name="ginhershel" userId="9035537c-931d-442f-b443-70d94ab892f2" providerId="ADAL" clId="{B23577A5-6AA5-4CF6-9C1F-E176645A9FC1}" dt="2023-03-15T09:22:37.990" v="2991" actId="478"/>
          <ac:picMkLst>
            <pc:docMk/>
            <pc:sldMk cId="647818303" sldId="488"/>
            <ac:picMk id="8" creationId="{FFC9859E-A9B9-46EA-99E3-697353731856}"/>
          </ac:picMkLst>
        </pc:picChg>
        <pc:picChg chg="del mod">
          <ac:chgData name="ginhershel" userId="9035537c-931d-442f-b443-70d94ab892f2" providerId="ADAL" clId="{B23577A5-6AA5-4CF6-9C1F-E176645A9FC1}" dt="2023-03-15T09:23:32.710" v="3092" actId="478"/>
          <ac:picMkLst>
            <pc:docMk/>
            <pc:sldMk cId="647818303" sldId="488"/>
            <ac:picMk id="10" creationId="{D61FDB60-8FCC-4535-BBD6-41EF990242D6}"/>
          </ac:picMkLst>
        </pc:picChg>
      </pc:sldChg>
      <pc:sldChg chg="modSp add mod">
        <pc:chgData name="ginhershel" userId="9035537c-931d-442f-b443-70d94ab892f2" providerId="ADAL" clId="{B23577A5-6AA5-4CF6-9C1F-E176645A9FC1}" dt="2023-03-15T09:36:40.243" v="4596" actId="20577"/>
        <pc:sldMkLst>
          <pc:docMk/>
          <pc:sldMk cId="3334033875" sldId="489"/>
        </pc:sldMkLst>
        <pc:spChg chg="mod">
          <ac:chgData name="ginhershel" userId="9035537c-931d-442f-b443-70d94ab892f2" providerId="ADAL" clId="{B23577A5-6AA5-4CF6-9C1F-E176645A9FC1}" dt="2023-03-15T09:36:40.243" v="4596" actId="20577"/>
          <ac:spMkLst>
            <pc:docMk/>
            <pc:sldMk cId="3334033875" sldId="489"/>
            <ac:spMk id="3" creationId="{00000000-0000-0000-0000-000000000000}"/>
          </ac:spMkLst>
        </pc:spChg>
      </pc:sldChg>
      <pc:sldChg chg="modSp add mod ord">
        <pc:chgData name="ginhershel" userId="9035537c-931d-442f-b443-70d94ab892f2" providerId="ADAL" clId="{B23577A5-6AA5-4CF6-9C1F-E176645A9FC1}" dt="2023-03-15T09:40:43.924" v="5168" actId="20577"/>
        <pc:sldMkLst>
          <pc:docMk/>
          <pc:sldMk cId="2483132633" sldId="490"/>
        </pc:sldMkLst>
        <pc:spChg chg="mod">
          <ac:chgData name="ginhershel" userId="9035537c-931d-442f-b443-70d94ab892f2" providerId="ADAL" clId="{B23577A5-6AA5-4CF6-9C1F-E176645A9FC1}" dt="2023-03-15T09:35:44.213" v="4491" actId="20577"/>
          <ac:spMkLst>
            <pc:docMk/>
            <pc:sldMk cId="2483132633" sldId="490"/>
            <ac:spMk id="2" creationId="{00000000-0000-0000-0000-000000000000}"/>
          </ac:spMkLst>
        </pc:spChg>
        <pc:spChg chg="mod">
          <ac:chgData name="ginhershel" userId="9035537c-931d-442f-b443-70d94ab892f2" providerId="ADAL" clId="{B23577A5-6AA5-4CF6-9C1F-E176645A9FC1}" dt="2023-03-15T09:40:43.924" v="5168" actId="20577"/>
          <ac:spMkLst>
            <pc:docMk/>
            <pc:sldMk cId="2483132633" sldId="490"/>
            <ac:spMk id="3" creationId="{00000000-0000-0000-0000-000000000000}"/>
          </ac:spMkLst>
        </pc:spChg>
      </pc:sldChg>
      <pc:sldChg chg="addSp delSp modSp add mod">
        <pc:chgData name="ginhershel" userId="9035537c-931d-442f-b443-70d94ab892f2" providerId="ADAL" clId="{B23577A5-6AA5-4CF6-9C1F-E176645A9FC1}" dt="2023-03-15T09:41:22.066" v="5188" actId="1076"/>
        <pc:sldMkLst>
          <pc:docMk/>
          <pc:sldMk cId="2572806595" sldId="491"/>
        </pc:sldMkLst>
        <pc:spChg chg="mod">
          <ac:chgData name="ginhershel" userId="9035537c-931d-442f-b443-70d94ab892f2" providerId="ADAL" clId="{B23577A5-6AA5-4CF6-9C1F-E176645A9FC1}" dt="2023-03-15T09:40:48.613" v="5179" actId="20577"/>
          <ac:spMkLst>
            <pc:docMk/>
            <pc:sldMk cId="2572806595" sldId="491"/>
            <ac:spMk id="3" creationId="{00000000-0000-0000-0000-000000000000}"/>
          </ac:spMkLst>
        </pc:spChg>
        <pc:picChg chg="add del mod">
          <ac:chgData name="ginhershel" userId="9035537c-931d-442f-b443-70d94ab892f2" providerId="ADAL" clId="{B23577A5-6AA5-4CF6-9C1F-E176645A9FC1}" dt="2023-03-15T09:40:03.267" v="5118" actId="478"/>
          <ac:picMkLst>
            <pc:docMk/>
            <pc:sldMk cId="2572806595" sldId="491"/>
            <ac:picMk id="6" creationId="{D53CB579-5F43-4993-9D57-363D686A9207}"/>
          </ac:picMkLst>
        </pc:picChg>
        <pc:picChg chg="add mod">
          <ac:chgData name="ginhershel" userId="9035537c-931d-442f-b443-70d94ab892f2" providerId="ADAL" clId="{B23577A5-6AA5-4CF6-9C1F-E176645A9FC1}" dt="2023-03-15T09:40:51.730" v="5181" actId="1076"/>
          <ac:picMkLst>
            <pc:docMk/>
            <pc:sldMk cId="2572806595" sldId="491"/>
            <ac:picMk id="8" creationId="{AE0652E3-686D-481C-8F76-69D95E8EA89A}"/>
          </ac:picMkLst>
        </pc:picChg>
        <pc:picChg chg="add del mod">
          <ac:chgData name="ginhershel" userId="9035537c-931d-442f-b443-70d94ab892f2" providerId="ADAL" clId="{B23577A5-6AA5-4CF6-9C1F-E176645A9FC1}" dt="2023-03-15T09:41:15.001" v="5185" actId="22"/>
          <ac:picMkLst>
            <pc:docMk/>
            <pc:sldMk cId="2572806595" sldId="491"/>
            <ac:picMk id="10" creationId="{D790175E-D39E-4834-B2E8-EE85E581599B}"/>
          </ac:picMkLst>
        </pc:picChg>
        <pc:picChg chg="add mod">
          <ac:chgData name="ginhershel" userId="9035537c-931d-442f-b443-70d94ab892f2" providerId="ADAL" clId="{B23577A5-6AA5-4CF6-9C1F-E176645A9FC1}" dt="2023-03-15T09:41:22.066" v="5188" actId="1076"/>
          <ac:picMkLst>
            <pc:docMk/>
            <pc:sldMk cId="2572806595" sldId="491"/>
            <ac:picMk id="12" creationId="{B86E6096-A6BE-4302-9A74-E2A08C94B1DD}"/>
          </ac:picMkLst>
        </pc:picChg>
      </pc:sldChg>
      <pc:sldChg chg="addSp delSp modSp add mod">
        <pc:chgData name="ginhershel" userId="9035537c-931d-442f-b443-70d94ab892f2" providerId="ADAL" clId="{B23577A5-6AA5-4CF6-9C1F-E176645A9FC1}" dt="2023-03-15T09:43:14.228" v="5382" actId="1076"/>
        <pc:sldMkLst>
          <pc:docMk/>
          <pc:sldMk cId="2510891572" sldId="492"/>
        </pc:sldMkLst>
        <pc:spChg chg="mod">
          <ac:chgData name="ginhershel" userId="9035537c-931d-442f-b443-70d94ab892f2" providerId="ADAL" clId="{B23577A5-6AA5-4CF6-9C1F-E176645A9FC1}" dt="2023-03-15T09:43:12.540" v="5381" actId="20577"/>
          <ac:spMkLst>
            <pc:docMk/>
            <pc:sldMk cId="2510891572" sldId="492"/>
            <ac:spMk id="3" creationId="{00000000-0000-0000-0000-000000000000}"/>
          </ac:spMkLst>
        </pc:spChg>
        <pc:picChg chg="add del mod">
          <ac:chgData name="ginhershel" userId="9035537c-931d-442f-b443-70d94ab892f2" providerId="ADAL" clId="{B23577A5-6AA5-4CF6-9C1F-E176645A9FC1}" dt="2023-03-15T09:42:02.554" v="5214" actId="22"/>
          <ac:picMkLst>
            <pc:docMk/>
            <pc:sldMk cId="2510891572" sldId="492"/>
            <ac:picMk id="6" creationId="{04AD700A-D556-4F5A-8232-2086375C78CB}"/>
          </ac:picMkLst>
        </pc:picChg>
        <pc:picChg chg="del">
          <ac:chgData name="ginhershel" userId="9035537c-931d-442f-b443-70d94ab892f2" providerId="ADAL" clId="{B23577A5-6AA5-4CF6-9C1F-E176645A9FC1}" dt="2023-03-15T09:41:39.244" v="5209" actId="478"/>
          <ac:picMkLst>
            <pc:docMk/>
            <pc:sldMk cId="2510891572" sldId="492"/>
            <ac:picMk id="8" creationId="{AE0652E3-686D-481C-8F76-69D95E8EA89A}"/>
          </ac:picMkLst>
        </pc:picChg>
        <pc:picChg chg="add mod">
          <ac:chgData name="ginhershel" userId="9035537c-931d-442f-b443-70d94ab892f2" providerId="ADAL" clId="{B23577A5-6AA5-4CF6-9C1F-E176645A9FC1}" dt="2023-03-15T09:43:14.228" v="5382" actId="1076"/>
          <ac:picMkLst>
            <pc:docMk/>
            <pc:sldMk cId="2510891572" sldId="492"/>
            <ac:picMk id="9" creationId="{F5382A9C-5540-4A73-AF05-76851334CF11}"/>
          </ac:picMkLst>
        </pc:picChg>
        <pc:picChg chg="del">
          <ac:chgData name="ginhershel" userId="9035537c-931d-442f-b443-70d94ab892f2" providerId="ADAL" clId="{B23577A5-6AA5-4CF6-9C1F-E176645A9FC1}" dt="2023-03-15T09:41:39.474" v="5210" actId="478"/>
          <ac:picMkLst>
            <pc:docMk/>
            <pc:sldMk cId="2510891572" sldId="492"/>
            <ac:picMk id="12" creationId="{B86E6096-A6BE-4302-9A74-E2A08C94B1DD}"/>
          </ac:picMkLst>
        </pc:picChg>
      </pc:sldChg>
      <pc:sldChg chg="addSp delSp modSp add mod modAnim">
        <pc:chgData name="ginhershel" userId="9035537c-931d-442f-b443-70d94ab892f2" providerId="ADAL" clId="{B23577A5-6AA5-4CF6-9C1F-E176645A9FC1}" dt="2023-03-15T09:47:29.266" v="5741" actId="20577"/>
        <pc:sldMkLst>
          <pc:docMk/>
          <pc:sldMk cId="3042260216" sldId="493"/>
        </pc:sldMkLst>
        <pc:spChg chg="mod">
          <ac:chgData name="ginhershel" userId="9035537c-931d-442f-b443-70d94ab892f2" providerId="ADAL" clId="{B23577A5-6AA5-4CF6-9C1F-E176645A9FC1}" dt="2023-03-15T09:47:29.266" v="5741" actId="20577"/>
          <ac:spMkLst>
            <pc:docMk/>
            <pc:sldMk cId="3042260216" sldId="493"/>
            <ac:spMk id="56" creationId="{A0DBE0F2-42EC-45F2-9F59-34A3448972DE}"/>
          </ac:spMkLst>
        </pc:spChg>
        <pc:picChg chg="add mod">
          <ac:chgData name="ginhershel" userId="9035537c-931d-442f-b443-70d94ab892f2" providerId="ADAL" clId="{B23577A5-6AA5-4CF6-9C1F-E176645A9FC1}" dt="2023-03-15T09:45:14.723" v="5547" actId="1076"/>
          <ac:picMkLst>
            <pc:docMk/>
            <pc:sldMk cId="3042260216" sldId="493"/>
            <ac:picMk id="3" creationId="{3665FD71-088E-4E85-A0CB-BA2E50D71590}"/>
          </ac:picMkLst>
        </pc:picChg>
        <pc:picChg chg="del mod">
          <ac:chgData name="ginhershel" userId="9035537c-931d-442f-b443-70d94ab892f2" providerId="ADAL" clId="{B23577A5-6AA5-4CF6-9C1F-E176645A9FC1}" dt="2023-03-15T09:44:52.381" v="5536" actId="478"/>
          <ac:picMkLst>
            <pc:docMk/>
            <pc:sldMk cId="3042260216" sldId="493"/>
            <ac:picMk id="5" creationId="{F489A390-67BB-41CC-BEBC-F64F4494FED8}"/>
          </ac:picMkLst>
        </pc:picChg>
        <pc:picChg chg="add mod">
          <ac:chgData name="ginhershel" userId="9035537c-931d-442f-b443-70d94ab892f2" providerId="ADAL" clId="{B23577A5-6AA5-4CF6-9C1F-E176645A9FC1}" dt="2023-03-15T09:47:12.979" v="5720" actId="1076"/>
          <ac:picMkLst>
            <pc:docMk/>
            <pc:sldMk cId="3042260216" sldId="493"/>
            <ac:picMk id="6" creationId="{2A68AD91-DFA7-45E9-A483-E1FA447E1B8B}"/>
          </ac:picMkLst>
        </pc:picChg>
      </pc:sldChg>
      <pc:sldChg chg="addSp delSp modSp add mod delAnim">
        <pc:chgData name="ginhershel" userId="9035537c-931d-442f-b443-70d94ab892f2" providerId="ADAL" clId="{B23577A5-6AA5-4CF6-9C1F-E176645A9FC1}" dt="2023-03-15T09:46:59.066" v="5719" actId="1076"/>
        <pc:sldMkLst>
          <pc:docMk/>
          <pc:sldMk cId="3933630111" sldId="494"/>
        </pc:sldMkLst>
        <pc:spChg chg="mod">
          <ac:chgData name="ginhershel" userId="9035537c-931d-442f-b443-70d94ab892f2" providerId="ADAL" clId="{B23577A5-6AA5-4CF6-9C1F-E176645A9FC1}" dt="2023-03-15T09:46:38.471" v="5710" actId="20577"/>
          <ac:spMkLst>
            <pc:docMk/>
            <pc:sldMk cId="3933630111" sldId="494"/>
            <ac:spMk id="56" creationId="{A0DBE0F2-42EC-45F2-9F59-34A3448972DE}"/>
          </ac:spMkLst>
        </pc:spChg>
        <pc:picChg chg="del">
          <ac:chgData name="ginhershel" userId="9035537c-931d-442f-b443-70d94ab892f2" providerId="ADAL" clId="{B23577A5-6AA5-4CF6-9C1F-E176645A9FC1}" dt="2023-03-15T09:46:05.188" v="5583" actId="478"/>
          <ac:picMkLst>
            <pc:docMk/>
            <pc:sldMk cId="3933630111" sldId="494"/>
            <ac:picMk id="3" creationId="{3665FD71-088E-4E85-A0CB-BA2E50D71590}"/>
          </ac:picMkLst>
        </pc:picChg>
        <pc:picChg chg="add mod">
          <ac:chgData name="ginhershel" userId="9035537c-931d-442f-b443-70d94ab892f2" providerId="ADAL" clId="{B23577A5-6AA5-4CF6-9C1F-E176645A9FC1}" dt="2023-03-15T09:46:59.066" v="5719" actId="1076"/>
          <ac:picMkLst>
            <pc:docMk/>
            <pc:sldMk cId="3933630111" sldId="494"/>
            <ac:picMk id="4" creationId="{924FB4F0-E95B-474B-8DF8-DF5FCCD8E440}"/>
          </ac:picMkLst>
        </pc:picChg>
        <pc:picChg chg="del">
          <ac:chgData name="ginhershel" userId="9035537c-931d-442f-b443-70d94ab892f2" providerId="ADAL" clId="{B23577A5-6AA5-4CF6-9C1F-E176645A9FC1}" dt="2023-03-15T09:46:00.400" v="5581" actId="478"/>
          <ac:picMkLst>
            <pc:docMk/>
            <pc:sldMk cId="3933630111" sldId="494"/>
            <ac:picMk id="6" creationId="{2A68AD91-DFA7-45E9-A483-E1FA447E1B8B}"/>
          </ac:picMkLst>
        </pc:picChg>
      </pc:sldChg>
      <pc:sldChg chg="delSp modSp add mod">
        <pc:chgData name="ginhershel" userId="9035537c-931d-442f-b443-70d94ab892f2" providerId="ADAL" clId="{B23577A5-6AA5-4CF6-9C1F-E176645A9FC1}" dt="2023-03-15T09:48:17.194" v="5843" actId="20577"/>
        <pc:sldMkLst>
          <pc:docMk/>
          <pc:sldMk cId="3053238390" sldId="495"/>
        </pc:sldMkLst>
        <pc:spChg chg="mod">
          <ac:chgData name="ginhershel" userId="9035537c-931d-442f-b443-70d94ab892f2" providerId="ADAL" clId="{B23577A5-6AA5-4CF6-9C1F-E176645A9FC1}" dt="2023-03-15T09:48:17.194" v="5843" actId="20577"/>
          <ac:spMkLst>
            <pc:docMk/>
            <pc:sldMk cId="3053238390" sldId="495"/>
            <ac:spMk id="56" creationId="{A0DBE0F2-42EC-45F2-9F59-34A3448972DE}"/>
          </ac:spMkLst>
        </pc:spChg>
        <pc:picChg chg="del">
          <ac:chgData name="ginhershel" userId="9035537c-931d-442f-b443-70d94ab892f2" providerId="ADAL" clId="{B23577A5-6AA5-4CF6-9C1F-E176645A9FC1}" dt="2023-03-15T09:47:47.383" v="5743" actId="478"/>
          <ac:picMkLst>
            <pc:docMk/>
            <pc:sldMk cId="3053238390" sldId="495"/>
            <ac:picMk id="4" creationId="{924FB4F0-E95B-474B-8DF8-DF5FCCD8E440}"/>
          </ac:picMkLst>
        </pc:picChg>
      </pc:sldChg>
      <pc:sldChg chg="modSp add mod">
        <pc:chgData name="ginhershel" userId="9035537c-931d-442f-b443-70d94ab892f2" providerId="ADAL" clId="{B23577A5-6AA5-4CF6-9C1F-E176645A9FC1}" dt="2023-03-15T09:55:56.836" v="6285" actId="20577"/>
        <pc:sldMkLst>
          <pc:docMk/>
          <pc:sldMk cId="3091046544" sldId="496"/>
        </pc:sldMkLst>
        <pc:spChg chg="mod">
          <ac:chgData name="ginhershel" userId="9035537c-931d-442f-b443-70d94ab892f2" providerId="ADAL" clId="{B23577A5-6AA5-4CF6-9C1F-E176645A9FC1}" dt="2023-03-15T09:55:56.836" v="6285" actId="20577"/>
          <ac:spMkLst>
            <pc:docMk/>
            <pc:sldMk cId="3091046544" sldId="496"/>
            <ac:spMk id="56" creationId="{A0DBE0F2-42EC-45F2-9F59-34A3448972DE}"/>
          </ac:spMkLst>
        </pc:spChg>
        <pc:spChg chg="mod">
          <ac:chgData name="ginhershel" userId="9035537c-931d-442f-b443-70d94ab892f2" providerId="ADAL" clId="{B23577A5-6AA5-4CF6-9C1F-E176645A9FC1}" dt="2023-03-15T09:48:43.992" v="5920" actId="20577"/>
          <ac:spMkLst>
            <pc:docMk/>
            <pc:sldMk cId="3091046544" sldId="496"/>
            <ac:spMk id="9218" creationId="{00000000-0000-0000-0000-000000000000}"/>
          </ac:spMkLst>
        </pc:spChg>
      </pc:sldChg>
      <pc:sldChg chg="addSp delSp modSp add mod ord">
        <pc:chgData name="ginhershel" userId="9035537c-931d-442f-b443-70d94ab892f2" providerId="ADAL" clId="{B23577A5-6AA5-4CF6-9C1F-E176645A9FC1}" dt="2023-03-15T09:54:22.562" v="6213" actId="1076"/>
        <pc:sldMkLst>
          <pc:docMk/>
          <pc:sldMk cId="3360878866" sldId="497"/>
        </pc:sldMkLst>
        <pc:spChg chg="del mod">
          <ac:chgData name="ginhershel" userId="9035537c-931d-442f-b443-70d94ab892f2" providerId="ADAL" clId="{B23577A5-6AA5-4CF6-9C1F-E176645A9FC1}" dt="2023-03-15T09:54:18.537" v="6211" actId="478"/>
          <ac:spMkLst>
            <pc:docMk/>
            <pc:sldMk cId="3360878866" sldId="497"/>
            <ac:spMk id="56" creationId="{A0DBE0F2-42EC-45F2-9F59-34A3448972DE}"/>
          </ac:spMkLst>
        </pc:spChg>
        <pc:spChg chg="mod">
          <ac:chgData name="ginhershel" userId="9035537c-931d-442f-b443-70d94ab892f2" providerId="ADAL" clId="{B23577A5-6AA5-4CF6-9C1F-E176645A9FC1}" dt="2023-03-15T09:50:45.863" v="6207" actId="20577"/>
          <ac:spMkLst>
            <pc:docMk/>
            <pc:sldMk cId="3360878866" sldId="497"/>
            <ac:spMk id="9218" creationId="{00000000-0000-0000-0000-000000000000}"/>
          </ac:spMkLst>
        </pc:spChg>
        <pc:picChg chg="add mod">
          <ac:chgData name="ginhershel" userId="9035537c-931d-442f-b443-70d94ab892f2" providerId="ADAL" clId="{B23577A5-6AA5-4CF6-9C1F-E176645A9FC1}" dt="2023-03-15T09:54:22.562" v="6213" actId="1076"/>
          <ac:picMkLst>
            <pc:docMk/>
            <pc:sldMk cId="3360878866" sldId="497"/>
            <ac:picMk id="3" creationId="{4793EEB5-7311-4D72-A978-F9731926CE91}"/>
          </ac:picMkLst>
        </pc:picChg>
      </pc:sldChg>
      <pc:sldChg chg="modSp add mod">
        <pc:chgData name="ginhershel" userId="9035537c-931d-442f-b443-70d94ab892f2" providerId="ADAL" clId="{B23577A5-6AA5-4CF6-9C1F-E176645A9FC1}" dt="2023-03-15T09:56:14.412" v="6322" actId="20577"/>
        <pc:sldMkLst>
          <pc:docMk/>
          <pc:sldMk cId="2638248873" sldId="498"/>
        </pc:sldMkLst>
        <pc:spChg chg="mod">
          <ac:chgData name="ginhershel" userId="9035537c-931d-442f-b443-70d94ab892f2" providerId="ADAL" clId="{B23577A5-6AA5-4CF6-9C1F-E176645A9FC1}" dt="2023-03-15T09:56:10.748" v="6312" actId="20577"/>
          <ac:spMkLst>
            <pc:docMk/>
            <pc:sldMk cId="2638248873" sldId="498"/>
            <ac:spMk id="56" creationId="{A0DBE0F2-42EC-45F2-9F59-34A3448972DE}"/>
          </ac:spMkLst>
        </pc:spChg>
        <pc:spChg chg="mod">
          <ac:chgData name="ginhershel" userId="9035537c-931d-442f-b443-70d94ab892f2" providerId="ADAL" clId="{B23577A5-6AA5-4CF6-9C1F-E176645A9FC1}" dt="2023-03-15T09:56:14.412" v="6322" actId="20577"/>
          <ac:spMkLst>
            <pc:docMk/>
            <pc:sldMk cId="2638248873" sldId="498"/>
            <ac:spMk id="9218" creationId="{00000000-0000-0000-0000-000000000000}"/>
          </ac:spMkLst>
        </pc:spChg>
      </pc:sldChg>
    </pc:docChg>
  </pc:docChgLst>
  <pc:docChgLst>
    <pc:chgData name="Qian Dong" userId="c76e8f49056b1f6a" providerId="LiveId" clId="{7B3A32D2-92BB-40EC-9E68-C757139DC665}"/>
    <pc:docChg chg="undo custSel addSld modSld sldOrd">
      <pc:chgData name="Qian Dong" userId="c76e8f49056b1f6a" providerId="LiveId" clId="{7B3A32D2-92BB-40EC-9E68-C757139DC665}" dt="2023-03-20T12:13:10.857" v="1387" actId="20577"/>
      <pc:docMkLst>
        <pc:docMk/>
      </pc:docMkLst>
      <pc:sldChg chg="modSp mod">
        <pc:chgData name="Qian Dong" userId="c76e8f49056b1f6a" providerId="LiveId" clId="{7B3A32D2-92BB-40EC-9E68-C757139DC665}" dt="2023-03-20T05:15:11.659" v="29" actId="20577"/>
        <pc:sldMkLst>
          <pc:docMk/>
          <pc:sldMk cId="2035255046" sldId="473"/>
        </pc:sldMkLst>
        <pc:spChg chg="mod">
          <ac:chgData name="Qian Dong" userId="c76e8f49056b1f6a" providerId="LiveId" clId="{7B3A32D2-92BB-40EC-9E68-C757139DC665}" dt="2023-03-20T05:15:11.659" v="29" actId="20577"/>
          <ac:spMkLst>
            <pc:docMk/>
            <pc:sldMk cId="2035255046" sldId="473"/>
            <ac:spMk id="56" creationId="{A0DBE0F2-42EC-45F2-9F59-34A3448972DE}"/>
          </ac:spMkLst>
        </pc:spChg>
      </pc:sldChg>
      <pc:sldChg chg="modSp mod">
        <pc:chgData name="Qian Dong" userId="c76e8f49056b1f6a" providerId="LiveId" clId="{7B3A32D2-92BB-40EC-9E68-C757139DC665}" dt="2023-03-20T09:30:14.460" v="423" actId="20577"/>
        <pc:sldMkLst>
          <pc:docMk/>
          <pc:sldMk cId="2638248873" sldId="498"/>
        </pc:sldMkLst>
        <pc:spChg chg="mod">
          <ac:chgData name="Qian Dong" userId="c76e8f49056b1f6a" providerId="LiveId" clId="{7B3A32D2-92BB-40EC-9E68-C757139DC665}" dt="2023-03-20T09:30:14.460" v="423" actId="20577"/>
          <ac:spMkLst>
            <pc:docMk/>
            <pc:sldMk cId="2638248873" sldId="498"/>
            <ac:spMk id="56" creationId="{A0DBE0F2-42EC-45F2-9F59-34A3448972DE}"/>
          </ac:spMkLst>
        </pc:spChg>
      </pc:sldChg>
      <pc:sldChg chg="modSp add mod modNotesTx">
        <pc:chgData name="Qian Dong" userId="c76e8f49056b1f6a" providerId="LiveId" clId="{7B3A32D2-92BB-40EC-9E68-C757139DC665}" dt="2023-03-20T10:55:51.092" v="825" actId="20577"/>
        <pc:sldMkLst>
          <pc:docMk/>
          <pc:sldMk cId="2616206820" sldId="499"/>
        </pc:sldMkLst>
        <pc:spChg chg="mod">
          <ac:chgData name="Qian Dong" userId="c76e8f49056b1f6a" providerId="LiveId" clId="{7B3A32D2-92BB-40EC-9E68-C757139DC665}" dt="2023-03-20T10:55:51.092" v="825" actId="20577"/>
          <ac:spMkLst>
            <pc:docMk/>
            <pc:sldMk cId="2616206820" sldId="499"/>
            <ac:spMk id="56" creationId="{A0DBE0F2-42EC-45F2-9F59-34A3448972DE}"/>
          </ac:spMkLst>
        </pc:spChg>
        <pc:spChg chg="mod">
          <ac:chgData name="Qian Dong" userId="c76e8f49056b1f6a" providerId="LiveId" clId="{7B3A32D2-92BB-40EC-9E68-C757139DC665}" dt="2023-03-20T05:15:19.568" v="40" actId="20577"/>
          <ac:spMkLst>
            <pc:docMk/>
            <pc:sldMk cId="2616206820" sldId="499"/>
            <ac:spMk id="9218" creationId="{00000000-0000-0000-0000-000000000000}"/>
          </ac:spMkLst>
        </pc:spChg>
      </pc:sldChg>
      <pc:sldChg chg="modSp new mod modNotesTx">
        <pc:chgData name="Qian Dong" userId="c76e8f49056b1f6a" providerId="LiveId" clId="{7B3A32D2-92BB-40EC-9E68-C757139DC665}" dt="2023-03-20T12:03:17.745" v="1263" actId="20577"/>
        <pc:sldMkLst>
          <pc:docMk/>
          <pc:sldMk cId="2596310625" sldId="500"/>
        </pc:sldMkLst>
        <pc:spChg chg="mod">
          <ac:chgData name="Qian Dong" userId="c76e8f49056b1f6a" providerId="LiveId" clId="{7B3A32D2-92BB-40EC-9E68-C757139DC665}" dt="2023-03-20T05:16:46.095" v="124" actId="6549"/>
          <ac:spMkLst>
            <pc:docMk/>
            <pc:sldMk cId="2596310625" sldId="500"/>
            <ac:spMk id="2" creationId="{CCD07EA1-B882-45E9-AF18-9EF569069839}"/>
          </ac:spMkLst>
        </pc:spChg>
        <pc:spChg chg="mod">
          <ac:chgData name="Qian Dong" userId="c76e8f49056b1f6a" providerId="LiveId" clId="{7B3A32D2-92BB-40EC-9E68-C757139DC665}" dt="2023-03-20T12:03:17.745" v="1263" actId="20577"/>
          <ac:spMkLst>
            <pc:docMk/>
            <pc:sldMk cId="2596310625" sldId="500"/>
            <ac:spMk id="3" creationId="{B998C822-E823-4D96-974F-9EE4B425CB55}"/>
          </ac:spMkLst>
        </pc:spChg>
      </pc:sldChg>
      <pc:sldChg chg="modSp new mod">
        <pc:chgData name="Qian Dong" userId="c76e8f49056b1f6a" providerId="LiveId" clId="{7B3A32D2-92BB-40EC-9E68-C757139DC665}" dt="2023-03-20T12:13:10.857" v="1387" actId="20577"/>
        <pc:sldMkLst>
          <pc:docMk/>
          <pc:sldMk cId="1987028701" sldId="501"/>
        </pc:sldMkLst>
        <pc:spChg chg="mod">
          <ac:chgData name="Qian Dong" userId="c76e8f49056b1f6a" providerId="LiveId" clId="{7B3A32D2-92BB-40EC-9E68-C757139DC665}" dt="2023-03-20T06:06:38.272" v="297" actId="20577"/>
          <ac:spMkLst>
            <pc:docMk/>
            <pc:sldMk cId="1987028701" sldId="501"/>
            <ac:spMk id="2" creationId="{6D07C031-58F0-4246-92DC-43755E5B5697}"/>
          </ac:spMkLst>
        </pc:spChg>
        <pc:spChg chg="mod">
          <ac:chgData name="Qian Dong" userId="c76e8f49056b1f6a" providerId="LiveId" clId="{7B3A32D2-92BB-40EC-9E68-C757139DC665}" dt="2023-03-20T12:13:10.857" v="1387" actId="20577"/>
          <ac:spMkLst>
            <pc:docMk/>
            <pc:sldMk cId="1987028701" sldId="501"/>
            <ac:spMk id="3" creationId="{E815ECE3-ED03-43F1-9623-F9CB3A32DB81}"/>
          </ac:spMkLst>
        </pc:spChg>
      </pc:sldChg>
      <pc:sldChg chg="addSp modSp new mod ord">
        <pc:chgData name="Qian Dong" userId="c76e8f49056b1f6a" providerId="LiveId" clId="{7B3A32D2-92BB-40EC-9E68-C757139DC665}" dt="2023-03-20T10:50:53.352" v="433"/>
        <pc:sldMkLst>
          <pc:docMk/>
          <pc:sldMk cId="739239152" sldId="502"/>
        </pc:sldMkLst>
        <pc:spChg chg="mod">
          <ac:chgData name="Qian Dong" userId="c76e8f49056b1f6a" providerId="LiveId" clId="{7B3A32D2-92BB-40EC-9E68-C757139DC665}" dt="2023-03-20T10:47:06.116" v="425"/>
          <ac:spMkLst>
            <pc:docMk/>
            <pc:sldMk cId="739239152" sldId="502"/>
            <ac:spMk id="2" creationId="{E17DC59B-E939-4CC1-9FF6-E7916DD9A3BE}"/>
          </ac:spMkLst>
        </pc:spChg>
        <pc:picChg chg="add mod">
          <ac:chgData name="Qian Dong" userId="c76e8f49056b1f6a" providerId="LiveId" clId="{7B3A32D2-92BB-40EC-9E68-C757139DC665}" dt="2023-03-20T10:48:41.333" v="428" actId="1076"/>
          <ac:picMkLst>
            <pc:docMk/>
            <pc:sldMk cId="739239152" sldId="502"/>
            <ac:picMk id="5" creationId="{FBFDF206-B1C8-4FC2-BD22-926111F91A31}"/>
          </ac:picMkLst>
        </pc:picChg>
        <pc:picChg chg="add mod">
          <ac:chgData name="Qian Dong" userId="c76e8f49056b1f6a" providerId="LiveId" clId="{7B3A32D2-92BB-40EC-9E68-C757139DC665}" dt="2023-03-20T10:50:43.850" v="431" actId="1076"/>
          <ac:picMkLst>
            <pc:docMk/>
            <pc:sldMk cId="739239152" sldId="502"/>
            <ac:picMk id="7" creationId="{56381BD6-28C5-421C-BE55-3FC70D9FFAC9}"/>
          </ac:picMkLst>
        </pc:picChg>
      </pc:sldChg>
      <pc:sldChg chg="addSp modSp new mod">
        <pc:chgData name="Qian Dong" userId="c76e8f49056b1f6a" providerId="LiveId" clId="{7B3A32D2-92BB-40EC-9E68-C757139DC665}" dt="2023-03-20T12:04:48.868" v="1277" actId="1076"/>
        <pc:sldMkLst>
          <pc:docMk/>
          <pc:sldMk cId="3783561674" sldId="503"/>
        </pc:sldMkLst>
        <pc:spChg chg="mod">
          <ac:chgData name="Qian Dong" userId="c76e8f49056b1f6a" providerId="LiveId" clId="{7B3A32D2-92BB-40EC-9E68-C757139DC665}" dt="2023-03-20T11:48:19.583" v="916" actId="20577"/>
          <ac:spMkLst>
            <pc:docMk/>
            <pc:sldMk cId="3783561674" sldId="503"/>
            <ac:spMk id="2" creationId="{C260EAB9-6511-44B6-A374-4BD670ABFC9C}"/>
          </ac:spMkLst>
        </pc:spChg>
        <pc:spChg chg="mod">
          <ac:chgData name="Qian Dong" userId="c76e8f49056b1f6a" providerId="LiveId" clId="{7B3A32D2-92BB-40EC-9E68-C757139DC665}" dt="2023-03-20T12:04:35.142" v="1274" actId="20577"/>
          <ac:spMkLst>
            <pc:docMk/>
            <pc:sldMk cId="3783561674" sldId="503"/>
            <ac:spMk id="3" creationId="{DC7575E4-05FC-462A-9B53-15B166CE2A21}"/>
          </ac:spMkLst>
        </pc:spChg>
        <pc:picChg chg="add mod">
          <ac:chgData name="Qian Dong" userId="c76e8f49056b1f6a" providerId="LiveId" clId="{7B3A32D2-92BB-40EC-9E68-C757139DC665}" dt="2023-03-20T12:04:29.801" v="1272" actId="14100"/>
          <ac:picMkLst>
            <pc:docMk/>
            <pc:sldMk cId="3783561674" sldId="503"/>
            <ac:picMk id="5" creationId="{00445DC9-5379-4A88-914B-D7E8902401EF}"/>
          </ac:picMkLst>
        </pc:picChg>
        <pc:picChg chg="add mod">
          <ac:chgData name="Qian Dong" userId="c76e8f49056b1f6a" providerId="LiveId" clId="{7B3A32D2-92BB-40EC-9E68-C757139DC665}" dt="2023-03-20T12:04:48.868" v="1277" actId="1076"/>
          <ac:picMkLst>
            <pc:docMk/>
            <pc:sldMk cId="3783561674" sldId="503"/>
            <ac:picMk id="7" creationId="{2048B7A8-A22F-4ED5-A3A3-EEA2288BF92D}"/>
          </ac:picMkLst>
        </pc:picChg>
      </pc:sldChg>
    </pc:docChg>
  </pc:docChgLst>
  <pc:docChgLst>
    <pc:chgData name="Dong Qian" userId="c76e8f49056b1f6a" providerId="LiveId" clId="{9ADC23CD-5D28-4FEB-9099-DA6955C35BCC}"/>
    <pc:docChg chg="custSel modSld">
      <pc:chgData name="Dong Qian" userId="c76e8f49056b1f6a" providerId="LiveId" clId="{9ADC23CD-5D28-4FEB-9099-DA6955C35BCC}" dt="2023-03-20T11:13:52.892" v="182" actId="20577"/>
      <pc:docMkLst>
        <pc:docMk/>
      </pc:docMkLst>
      <pc:sldChg chg="modNotesTx">
        <pc:chgData name="Dong Qian" userId="c76e8f49056b1f6a" providerId="LiveId" clId="{9ADC23CD-5D28-4FEB-9099-DA6955C35BCC}" dt="2023-03-20T11:11:28.409" v="161" actId="20577"/>
        <pc:sldMkLst>
          <pc:docMk/>
          <pc:sldMk cId="349962906" sldId="478"/>
        </pc:sldMkLst>
      </pc:sldChg>
      <pc:sldChg chg="modSp mod">
        <pc:chgData name="Dong Qian" userId="c76e8f49056b1f6a" providerId="LiveId" clId="{9ADC23CD-5D28-4FEB-9099-DA6955C35BCC}" dt="2023-03-20T11:00:37.565" v="12"/>
        <pc:sldMkLst>
          <pc:docMk/>
          <pc:sldMk cId="2616206820" sldId="499"/>
        </pc:sldMkLst>
        <pc:spChg chg="mod">
          <ac:chgData name="Dong Qian" userId="c76e8f49056b1f6a" providerId="LiveId" clId="{9ADC23CD-5D28-4FEB-9099-DA6955C35BCC}" dt="2023-03-20T11:00:37.565" v="12"/>
          <ac:spMkLst>
            <pc:docMk/>
            <pc:sldMk cId="2616206820" sldId="499"/>
            <ac:spMk id="56" creationId="{A0DBE0F2-42EC-45F2-9F59-34A3448972DE}"/>
          </ac:spMkLst>
        </pc:spChg>
      </pc:sldChg>
      <pc:sldChg chg="modSp mod modNotesTx">
        <pc:chgData name="Dong Qian" userId="c76e8f49056b1f6a" providerId="LiveId" clId="{9ADC23CD-5D28-4FEB-9099-DA6955C35BCC}" dt="2023-03-20T11:13:52.892" v="182" actId="20577"/>
        <pc:sldMkLst>
          <pc:docMk/>
          <pc:sldMk cId="2596310625" sldId="500"/>
        </pc:sldMkLst>
        <pc:spChg chg="mod">
          <ac:chgData name="Dong Qian" userId="c76e8f49056b1f6a" providerId="LiveId" clId="{9ADC23CD-5D28-4FEB-9099-DA6955C35BCC}" dt="2023-03-20T11:01:30.349" v="116"/>
          <ac:spMkLst>
            <pc:docMk/>
            <pc:sldMk cId="2596310625" sldId="500"/>
            <ac:spMk id="3" creationId="{B998C822-E823-4D96-974F-9EE4B425CB55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AutoShape 1"/>
          <p:cNvSpPr>
            <a:spLocks noChangeArrowheads="1"/>
          </p:cNvSpPr>
          <p:nvPr/>
        </p:nvSpPr>
        <p:spPr bwMode="auto">
          <a:xfrm>
            <a:off x="0" y="0"/>
            <a:ext cx="7315200" cy="9601200"/>
          </a:xfrm>
          <a:prstGeom prst="roundRect">
            <a:avLst>
              <a:gd name="adj" fmla="val 19"/>
            </a:avLst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400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400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400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400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defRPr/>
            </a:pPr>
            <a:endParaRPr lang="en-US"/>
          </a:p>
        </p:txBody>
      </p:sp>
      <p:sp>
        <p:nvSpPr>
          <p:cNvPr id="2050" name="Rectangle 2"/>
          <p:cNvSpPr>
            <a:spLocks noGrp="1" noChangeArrowheads="1"/>
          </p:cNvSpPr>
          <p:nvPr>
            <p:ph type="hdr"/>
          </p:nvPr>
        </p:nvSpPr>
        <p:spPr bwMode="auto">
          <a:xfrm>
            <a:off x="0" y="0"/>
            <a:ext cx="3168650" cy="477838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3438" tIns="48588" rIns="93438" bIns="48588" numCol="1" anchor="t" anchorCtr="0" compatLnSpc="1">
            <a:prstTxWarp prst="textNoShape">
              <a:avLst/>
            </a:prstTxWarp>
          </a:bodyPr>
          <a:lstStyle>
            <a:lvl1pPr defTabSz="466725" eaLnBrk="1" hangingPunct="1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>
                <a:tab pos="0" algn="l"/>
                <a:tab pos="949325" algn="l"/>
                <a:tab pos="1898650" algn="l"/>
                <a:tab pos="2847975" algn="l"/>
                <a:tab pos="3797300" algn="l"/>
                <a:tab pos="4746625" algn="l"/>
                <a:tab pos="5695950" algn="l"/>
                <a:tab pos="6645275" algn="l"/>
                <a:tab pos="7594600" algn="l"/>
                <a:tab pos="8543925" algn="l"/>
                <a:tab pos="9493250" algn="l"/>
                <a:tab pos="10442575" algn="l"/>
              </a:tabLst>
              <a:defRPr sz="1200"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dt"/>
          </p:nvPr>
        </p:nvSpPr>
        <p:spPr bwMode="auto">
          <a:xfrm>
            <a:off x="4143375" y="0"/>
            <a:ext cx="3168650" cy="477838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3438" tIns="48588" rIns="93438" bIns="48588" numCol="1" anchor="t" anchorCtr="0" compatLnSpc="1">
            <a:prstTxWarp prst="textNoShape">
              <a:avLst/>
            </a:prstTxWarp>
          </a:bodyPr>
          <a:lstStyle>
            <a:lvl1pPr algn="r" defTabSz="466725" eaLnBrk="1" hangingPunct="1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>
                <a:tab pos="0" algn="l"/>
                <a:tab pos="949325" algn="l"/>
                <a:tab pos="1898650" algn="l"/>
                <a:tab pos="2847975" algn="l"/>
                <a:tab pos="3797300" algn="l"/>
                <a:tab pos="4746625" algn="l"/>
                <a:tab pos="5695950" algn="l"/>
                <a:tab pos="6645275" algn="l"/>
                <a:tab pos="7594600" algn="l"/>
                <a:tab pos="8543925" algn="l"/>
                <a:tab pos="9493250" algn="l"/>
                <a:tab pos="10442575" algn="l"/>
              </a:tabLst>
              <a:defRPr sz="1200"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53" name="Rectangle 4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257300" y="720725"/>
            <a:ext cx="4799013" cy="3598863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" name="Rectangle 5"/>
          <p:cNvSpPr>
            <a:spLocks noGrp="1" noChangeArrowheads="1"/>
          </p:cNvSpPr>
          <p:nvPr>
            <p:ph type="body"/>
          </p:nvPr>
        </p:nvSpPr>
        <p:spPr bwMode="auto">
          <a:xfrm>
            <a:off x="730250" y="4560888"/>
            <a:ext cx="5853113" cy="431800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3438" tIns="48588" rIns="93438" bIns="48588" numCol="1" anchor="t" anchorCtr="0" compatLnSpc="1">
            <a:prstTxWarp prst="textNoShape">
              <a:avLst/>
            </a:prstTxWarp>
          </a:bodyPr>
          <a:lstStyle/>
          <a:p>
            <a:pPr lvl="0"/>
            <a:endParaRPr lang="en-US" noProof="0"/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ftr"/>
          </p:nvPr>
        </p:nvSpPr>
        <p:spPr bwMode="auto">
          <a:xfrm>
            <a:off x="0" y="9120188"/>
            <a:ext cx="3168650" cy="477837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3438" tIns="48588" rIns="93438" bIns="48588" numCol="1" anchor="b" anchorCtr="0" compatLnSpc="1">
            <a:prstTxWarp prst="textNoShape">
              <a:avLst/>
            </a:prstTxWarp>
          </a:bodyPr>
          <a:lstStyle>
            <a:lvl1pPr defTabSz="466725" eaLnBrk="1" hangingPunct="1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>
                <a:tab pos="0" algn="l"/>
                <a:tab pos="949325" algn="l"/>
                <a:tab pos="1898650" algn="l"/>
                <a:tab pos="2847975" algn="l"/>
                <a:tab pos="3797300" algn="l"/>
                <a:tab pos="4746625" algn="l"/>
                <a:tab pos="5695950" algn="l"/>
                <a:tab pos="6645275" algn="l"/>
                <a:tab pos="7594600" algn="l"/>
                <a:tab pos="8543925" algn="l"/>
                <a:tab pos="9493250" algn="l"/>
                <a:tab pos="10442575" algn="l"/>
              </a:tabLst>
              <a:defRPr sz="1200"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55" name="Rectangle 7"/>
          <p:cNvSpPr>
            <a:spLocks noGrp="1" noChangeArrowheads="1"/>
          </p:cNvSpPr>
          <p:nvPr>
            <p:ph type="sldNum"/>
          </p:nvPr>
        </p:nvSpPr>
        <p:spPr bwMode="auto">
          <a:xfrm>
            <a:off x="4143375" y="9120188"/>
            <a:ext cx="3168650" cy="477837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3438" tIns="48588" rIns="93438" bIns="48588" numCol="1" anchor="b" anchorCtr="0" compatLnSpc="1">
            <a:prstTxWarp prst="textNoShape">
              <a:avLst/>
            </a:prstTxWarp>
          </a:bodyPr>
          <a:lstStyle>
            <a:lvl1pPr algn="r" defTabSz="466725" eaLnBrk="1" hangingPunct="1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>
                <a:tab pos="0" algn="l"/>
                <a:tab pos="949325" algn="l"/>
                <a:tab pos="1898650" algn="l"/>
                <a:tab pos="2847975" algn="l"/>
                <a:tab pos="3797300" algn="l"/>
                <a:tab pos="4746625" algn="l"/>
                <a:tab pos="5695950" algn="l"/>
                <a:tab pos="6645275" algn="l"/>
                <a:tab pos="7594600" algn="l"/>
                <a:tab pos="8543925" algn="l"/>
                <a:tab pos="9493250" algn="l"/>
                <a:tab pos="10442575" algn="l"/>
              </a:tabLst>
              <a:defRPr sz="1200"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fld id="{96FC653B-8425-4F4C-89C3-F0B5C6F27F6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1pPr>
    <a:lvl2pPr marL="742950" indent="-28575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2pPr>
    <a:lvl3pPr marL="11430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3pPr>
    <a:lvl4pPr marL="16002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4pPr>
    <a:lvl5pPr marL="20574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/>
          </p:nvPr>
        </p:nvSpPr>
        <p:spPr/>
        <p:txBody>
          <a:bodyPr/>
          <a:lstStyle/>
          <a:p>
            <a:pPr>
              <a:defRPr/>
            </a:pPr>
            <a:fld id="{96FC653B-8425-4F4C-89C3-F0B5C6F27F69}" type="slidenum">
              <a:rPr lang="en-US" smtClean="0"/>
              <a:pPr>
                <a:defRPr/>
              </a:pPr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540211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https://www.intel.com/content/www/us/en/products/sku/215271/intel-xeon-gold-5318y-processor-36m-cache-2-10-ghz/specifications.html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/>
          </p:nvPr>
        </p:nvSpPr>
        <p:spPr/>
        <p:txBody>
          <a:bodyPr/>
          <a:lstStyle/>
          <a:p>
            <a:pPr>
              <a:defRPr/>
            </a:pPr>
            <a:fld id="{96FC653B-8425-4F4C-89C3-F0B5C6F27F69}" type="slidenum">
              <a:rPr lang="en-US" smtClean="0"/>
              <a:pPr>
                <a:defRPr/>
              </a:pPr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07402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服务器</a:t>
            </a:r>
            <a:r>
              <a:rPr lang="en-US" altLang="zh-CN" dirty="0"/>
              <a:t>MPI</a:t>
            </a:r>
            <a:r>
              <a:rPr lang="zh-CN" altLang="en-US" dirty="0"/>
              <a:t>环境已配好，大家可以通过</a:t>
            </a:r>
            <a:r>
              <a:rPr lang="en-US" altLang="zh-CN" dirty="0" err="1"/>
              <a:t>ssh</a:t>
            </a:r>
            <a:r>
              <a:rPr lang="zh-CN" altLang="en-US" dirty="0"/>
              <a:t>连接运行程序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/>
          </p:nvPr>
        </p:nvSpPr>
        <p:spPr/>
        <p:txBody>
          <a:bodyPr/>
          <a:lstStyle/>
          <a:p>
            <a:pPr>
              <a:defRPr/>
            </a:pPr>
            <a:fld id="{96FC653B-8425-4F4C-89C3-F0B5C6F27F69}" type="slidenum">
              <a:rPr lang="en-US" smtClean="0"/>
              <a:pPr>
                <a:defRPr/>
              </a:pPr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071526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/>
          </p:nvPr>
        </p:nvSpPr>
        <p:spPr/>
        <p:txBody>
          <a:bodyPr/>
          <a:lstStyle/>
          <a:p>
            <a:pPr>
              <a:defRPr/>
            </a:pPr>
            <a:fld id="{96FC653B-8425-4F4C-89C3-F0B5C6F27F69}" type="slidenum">
              <a:rPr lang="en-US" smtClean="0"/>
              <a:pPr>
                <a:defRPr/>
              </a:pPr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103021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b="0" i="0" dirty="0">
                <a:solidFill>
                  <a:srgbClr val="4D5156"/>
                </a:solidFill>
                <a:effectLst/>
                <a:latin typeface="arial" panose="020B0604020202020204" pitchFamily="34" charset="0"/>
              </a:rPr>
              <a:t>分割，近似，</a:t>
            </a:r>
            <a:r>
              <a:rPr lang="zh-CN" altLang="en-US" b="0" i="0" dirty="0">
                <a:solidFill>
                  <a:srgbClr val="EA4335"/>
                </a:solidFill>
                <a:effectLst/>
                <a:latin typeface="arial" panose="020B0604020202020204" pitchFamily="34" charset="0"/>
              </a:rPr>
              <a:t>求和</a:t>
            </a:r>
            <a:r>
              <a:rPr lang="zh-CN" altLang="en-US" b="0" i="0" dirty="0">
                <a:solidFill>
                  <a:srgbClr val="4D5156"/>
                </a:solidFill>
                <a:effectLst/>
                <a:latin typeface="arial" panose="020B0604020202020204" pitchFamily="34" charset="0"/>
              </a:rPr>
              <a:t>，取极限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/>
          </p:nvPr>
        </p:nvSpPr>
        <p:spPr/>
        <p:txBody>
          <a:bodyPr/>
          <a:lstStyle/>
          <a:p>
            <a:pPr>
              <a:defRPr/>
            </a:pPr>
            <a:fld id="{96FC653B-8425-4F4C-89C3-F0B5C6F27F69}" type="slidenum">
              <a:rPr lang="en-US" smtClean="0"/>
              <a:pPr>
                <a:defRPr/>
              </a:pPr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806603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b="0" i="0" dirty="0">
                <a:solidFill>
                  <a:srgbClr val="4D5156"/>
                </a:solidFill>
                <a:effectLst/>
                <a:latin typeface="arial" panose="020B0604020202020204" pitchFamily="34" charset="0"/>
              </a:rPr>
              <a:t>分割，近似，</a:t>
            </a:r>
            <a:r>
              <a:rPr lang="zh-CN" altLang="en-US" b="0" i="0" dirty="0">
                <a:solidFill>
                  <a:srgbClr val="EA4335"/>
                </a:solidFill>
                <a:effectLst/>
                <a:latin typeface="arial" panose="020B0604020202020204" pitchFamily="34" charset="0"/>
              </a:rPr>
              <a:t>求和</a:t>
            </a:r>
            <a:r>
              <a:rPr lang="zh-CN" altLang="en-US" b="0" i="0" dirty="0">
                <a:solidFill>
                  <a:srgbClr val="4D5156"/>
                </a:solidFill>
                <a:effectLst/>
                <a:latin typeface="arial" panose="020B0604020202020204" pitchFamily="34" charset="0"/>
              </a:rPr>
              <a:t>，取极限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/>
          </p:nvPr>
        </p:nvSpPr>
        <p:spPr/>
        <p:txBody>
          <a:bodyPr/>
          <a:lstStyle/>
          <a:p>
            <a:pPr>
              <a:defRPr/>
            </a:pPr>
            <a:fld id="{96FC653B-8425-4F4C-89C3-F0B5C6F27F69}" type="slidenum">
              <a:rPr lang="en-US" smtClean="0"/>
              <a:pPr>
                <a:defRPr/>
              </a:pPr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338563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b="0" i="0" dirty="0">
                <a:solidFill>
                  <a:srgbClr val="4D5156"/>
                </a:solidFill>
                <a:effectLst/>
                <a:latin typeface="arial" panose="020B0604020202020204" pitchFamily="34" charset="0"/>
              </a:rPr>
              <a:t>分割，近似，</a:t>
            </a:r>
            <a:r>
              <a:rPr lang="zh-CN" altLang="en-US" b="0" i="0" dirty="0">
                <a:solidFill>
                  <a:srgbClr val="EA4335"/>
                </a:solidFill>
                <a:effectLst/>
                <a:latin typeface="arial" panose="020B0604020202020204" pitchFamily="34" charset="0"/>
              </a:rPr>
              <a:t>求和</a:t>
            </a:r>
            <a:r>
              <a:rPr lang="zh-CN" altLang="en-US" b="0" i="0" dirty="0">
                <a:solidFill>
                  <a:srgbClr val="4D5156"/>
                </a:solidFill>
                <a:effectLst/>
                <a:latin typeface="arial" panose="020B0604020202020204" pitchFamily="34" charset="0"/>
              </a:rPr>
              <a:t>，取极限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/>
          </p:nvPr>
        </p:nvSpPr>
        <p:spPr/>
        <p:txBody>
          <a:bodyPr/>
          <a:lstStyle/>
          <a:p>
            <a:pPr>
              <a:defRPr/>
            </a:pPr>
            <a:fld id="{96FC653B-8425-4F4C-89C3-F0B5C6F27F69}" type="slidenum">
              <a:rPr lang="en-US" smtClean="0"/>
              <a:pPr>
                <a:defRPr/>
              </a:pPr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033385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b="0" i="0" dirty="0">
                <a:solidFill>
                  <a:srgbClr val="4D5156"/>
                </a:solidFill>
                <a:effectLst/>
                <a:latin typeface="arial" panose="020B0604020202020204" pitchFamily="34" charset="0"/>
              </a:rPr>
              <a:t>分割，近似，</a:t>
            </a:r>
            <a:r>
              <a:rPr lang="zh-CN" altLang="en-US" b="0" i="0" dirty="0">
                <a:solidFill>
                  <a:srgbClr val="EA4335"/>
                </a:solidFill>
                <a:effectLst/>
                <a:latin typeface="arial" panose="020B0604020202020204" pitchFamily="34" charset="0"/>
              </a:rPr>
              <a:t>求和</a:t>
            </a:r>
            <a:r>
              <a:rPr lang="zh-CN" altLang="en-US" b="0" i="0" dirty="0">
                <a:solidFill>
                  <a:srgbClr val="4D5156"/>
                </a:solidFill>
                <a:effectLst/>
                <a:latin typeface="arial" panose="020B0604020202020204" pitchFamily="34" charset="0"/>
              </a:rPr>
              <a:t>，取极限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/>
          </p:nvPr>
        </p:nvSpPr>
        <p:spPr/>
        <p:txBody>
          <a:bodyPr/>
          <a:lstStyle/>
          <a:p>
            <a:pPr>
              <a:defRPr/>
            </a:pPr>
            <a:fld id="{96FC653B-8425-4F4C-89C3-F0B5C6F27F69}" type="slidenum">
              <a:rPr lang="en-US" smtClean="0"/>
              <a:pPr>
                <a:defRPr/>
              </a:pPr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622810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3"/>
          <p:cNvSpPr>
            <a:spLocks noGrp="1" noChangeArrowheads="1"/>
          </p:cNvSpPr>
          <p:nvPr>
            <p:ph type="ftr" idx="10"/>
          </p:nvPr>
        </p:nvSpPr>
        <p:spPr>
          <a:xfrm>
            <a:off x="457200" y="6553200"/>
            <a:ext cx="4800600" cy="2286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C517984-3C0F-4A28-84F7-69EFB3D3518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99396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3"/>
          <p:cNvSpPr>
            <a:spLocks noGrp="1" noChangeArrowheads="1"/>
          </p:cNvSpPr>
          <p:nvPr>
            <p:ph type="ftr" idx="10"/>
          </p:nvPr>
        </p:nvSpPr>
        <p:spPr>
          <a:xfrm>
            <a:off x="457200" y="6553200"/>
            <a:ext cx="4800600" cy="2286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3E1E01-27F7-430B-8668-E0FD76E48B3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49340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915150" y="228600"/>
            <a:ext cx="2074863" cy="5865813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228600"/>
            <a:ext cx="6076950" cy="5865813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3"/>
          <p:cNvSpPr>
            <a:spLocks noGrp="1" noChangeArrowheads="1"/>
          </p:cNvSpPr>
          <p:nvPr>
            <p:ph type="ftr" idx="10"/>
          </p:nvPr>
        </p:nvSpPr>
        <p:spPr>
          <a:xfrm>
            <a:off x="457200" y="6553200"/>
            <a:ext cx="4800600" cy="2286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6A85680-2D03-4144-955E-31CD499CA63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590700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28600"/>
            <a:ext cx="8304213" cy="114141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3"/>
          <p:cNvSpPr>
            <a:spLocks noGrp="1" noChangeArrowheads="1"/>
          </p:cNvSpPr>
          <p:nvPr>
            <p:ph type="ftr" idx="10"/>
          </p:nvPr>
        </p:nvSpPr>
        <p:spPr>
          <a:xfrm>
            <a:off x="457200" y="6553200"/>
            <a:ext cx="4800600" cy="2286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3BC758-7811-4F99-A36F-3EB6AB129A9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120417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OverObj" preserve="1">
  <p:cSld name="Title and Tex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28600"/>
            <a:ext cx="8304213" cy="114141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85800" y="1524000"/>
            <a:ext cx="8304213" cy="220821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5800" y="3884613"/>
            <a:ext cx="8304213" cy="2209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ftr" idx="10"/>
          </p:nvPr>
        </p:nvSpPr>
        <p:spPr>
          <a:xfrm>
            <a:off x="457200" y="6553200"/>
            <a:ext cx="4800600" cy="2286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ED12323-67E4-46BA-8A1B-7A6153987D0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54564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28600"/>
            <a:ext cx="8304213" cy="114141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85800" y="1524000"/>
            <a:ext cx="4075113" cy="457041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13313" y="1524000"/>
            <a:ext cx="4076700" cy="457041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ftr" idx="10"/>
          </p:nvPr>
        </p:nvSpPr>
        <p:spPr>
          <a:xfrm>
            <a:off x="457200" y="6553200"/>
            <a:ext cx="4800600" cy="2286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C28892E-EAB7-4E57-AF49-9086FBCA120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725297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 and Content ov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28600"/>
            <a:ext cx="8304213" cy="114141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524000"/>
            <a:ext cx="8304213" cy="220821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3884613"/>
            <a:ext cx="8304213" cy="2209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ftr" idx="10"/>
          </p:nvPr>
        </p:nvSpPr>
        <p:spPr>
          <a:xfrm>
            <a:off x="457200" y="6553200"/>
            <a:ext cx="4800600" cy="2286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BC9CA4E-FEF8-4EB7-A655-653B19BF9F5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095196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, Subtitle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11199" y="482599"/>
            <a:ext cx="7772400" cy="704808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>
              <a:defRPr lang="en-US" dirty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CA8E45F2-9FA6-8340-B841-E909CB57FB9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11199" y="1600200"/>
            <a:ext cx="7772400" cy="4480035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5871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3"/>
          <p:cNvSpPr>
            <a:spLocks noGrp="1" noChangeArrowheads="1"/>
          </p:cNvSpPr>
          <p:nvPr>
            <p:ph type="ftr" idx="10"/>
          </p:nvPr>
        </p:nvSpPr>
        <p:spPr>
          <a:xfrm>
            <a:off x="457200" y="6553200"/>
            <a:ext cx="4800600" cy="2286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74FFEFF-15CC-4A55-A011-34A78976D79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1257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3"/>
          <p:cNvSpPr>
            <a:spLocks noGrp="1" noChangeArrowheads="1"/>
          </p:cNvSpPr>
          <p:nvPr>
            <p:ph type="ftr" idx="10"/>
          </p:nvPr>
        </p:nvSpPr>
        <p:spPr>
          <a:xfrm>
            <a:off x="457200" y="6553200"/>
            <a:ext cx="4800600" cy="2286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F13CC75-8628-42FE-A089-A08DCBDD5BA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50011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524000"/>
            <a:ext cx="4075113" cy="45704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13313" y="1524000"/>
            <a:ext cx="4076700" cy="45704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ftr" idx="10"/>
          </p:nvPr>
        </p:nvSpPr>
        <p:spPr>
          <a:xfrm>
            <a:off x="457200" y="6553200"/>
            <a:ext cx="4800600" cy="2286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8247A78-3A78-4016-8EE7-42F2650788D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14061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3"/>
          <p:cNvSpPr>
            <a:spLocks noGrp="1" noChangeArrowheads="1"/>
          </p:cNvSpPr>
          <p:nvPr>
            <p:ph type="ftr" idx="10"/>
          </p:nvPr>
        </p:nvSpPr>
        <p:spPr>
          <a:xfrm>
            <a:off x="457200" y="6553200"/>
            <a:ext cx="4800600" cy="2286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4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7FA7BFF-F146-416A-AD83-20A0DC49048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14265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3"/>
          <p:cNvSpPr>
            <a:spLocks noGrp="1" noChangeArrowheads="1"/>
          </p:cNvSpPr>
          <p:nvPr>
            <p:ph type="ftr" idx="10"/>
          </p:nvPr>
        </p:nvSpPr>
        <p:spPr>
          <a:xfrm>
            <a:off x="457200" y="6553200"/>
            <a:ext cx="4800600" cy="2286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37FDC50-EE70-44FB-B120-F0FEAC8E807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03035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Grp="1" noChangeArrowheads="1"/>
          </p:cNvSpPr>
          <p:nvPr>
            <p:ph type="ftr" idx="10"/>
          </p:nvPr>
        </p:nvSpPr>
        <p:spPr>
          <a:xfrm>
            <a:off x="457200" y="6553200"/>
            <a:ext cx="4800600" cy="2286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B9FA721-05DA-44B8-AA8E-3FC7E8CD3B1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8571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ftr" idx="10"/>
          </p:nvPr>
        </p:nvSpPr>
        <p:spPr>
          <a:xfrm>
            <a:off x="457200" y="6553200"/>
            <a:ext cx="4800600" cy="2286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86E4388-BE10-4F1C-86D8-42DBF7264FF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63721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ftr" idx="10"/>
          </p:nvPr>
        </p:nvSpPr>
        <p:spPr>
          <a:xfrm>
            <a:off x="457200" y="6553200"/>
            <a:ext cx="4800600" cy="2286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F0AF215-C7DF-4445-AB68-0BB798CADB1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0866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228600"/>
            <a:ext cx="8304213" cy="1141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0000" tIns="46800" rIns="90000" bIns="46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/>
              <a:t>Click to edit the title text format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524000"/>
            <a:ext cx="8304213" cy="4570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/>
              <a:t>Click to edit the outline text format</a:t>
            </a:r>
          </a:p>
          <a:p>
            <a:pPr lvl="1"/>
            <a:r>
              <a:rPr lang="en-GB" altLang="en-US"/>
              <a:t>Second Outline Level</a:t>
            </a:r>
          </a:p>
          <a:p>
            <a:pPr lvl="2"/>
            <a:r>
              <a:rPr lang="en-GB" altLang="en-US"/>
              <a:t>Third Outline Level</a:t>
            </a:r>
          </a:p>
          <a:p>
            <a:pPr lvl="3"/>
            <a:r>
              <a:rPr lang="en-GB" altLang="en-US"/>
              <a:t>Fourth Outline Level</a:t>
            </a:r>
          </a:p>
          <a:p>
            <a:pPr lvl="4"/>
            <a:r>
              <a:rPr lang="en-GB" altLang="en-US"/>
              <a:t>Fifth Outline Level</a:t>
            </a:r>
          </a:p>
          <a:p>
            <a:pPr lvl="4"/>
            <a:r>
              <a:rPr lang="en-GB" altLang="en-US"/>
              <a:t>Sixth Outline Level</a:t>
            </a:r>
          </a:p>
          <a:p>
            <a:pPr lvl="4"/>
            <a:r>
              <a:rPr lang="en-GB" altLang="en-US"/>
              <a:t>Seventh Outline Level</a:t>
            </a:r>
          </a:p>
          <a:p>
            <a:pPr lvl="4"/>
            <a:r>
              <a:rPr lang="en-GB" altLang="en-US"/>
              <a:t>Eighth Outline Level</a:t>
            </a:r>
          </a:p>
          <a:p>
            <a:pPr lvl="4"/>
            <a:r>
              <a:rPr lang="en-GB" altLang="en-US"/>
              <a:t>Ninth Outline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sldNum"/>
          </p:nvPr>
        </p:nvSpPr>
        <p:spPr bwMode="auto">
          <a:xfrm>
            <a:off x="7086600" y="6127154"/>
            <a:ext cx="1903413" cy="455613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>
            <a:lvl1pPr algn="r" eaLnBrk="1" hangingPunct="1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fld id="{86D79870-ED97-40E4-958D-7BC3DDDFA763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1030" name="Line 5"/>
          <p:cNvSpPr>
            <a:spLocks noChangeShapeType="1"/>
          </p:cNvSpPr>
          <p:nvPr/>
        </p:nvSpPr>
        <p:spPr bwMode="auto">
          <a:xfrm>
            <a:off x="304800" y="228600"/>
            <a:ext cx="1588" cy="6400800"/>
          </a:xfrm>
          <a:prstGeom prst="line">
            <a:avLst/>
          </a:prstGeom>
          <a:noFill/>
          <a:ln w="38160">
            <a:solidFill>
              <a:srgbClr val="3333CC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31" name="Line 6"/>
          <p:cNvSpPr>
            <a:spLocks noChangeShapeType="1"/>
          </p:cNvSpPr>
          <p:nvPr/>
        </p:nvSpPr>
        <p:spPr bwMode="auto">
          <a:xfrm>
            <a:off x="381000" y="228600"/>
            <a:ext cx="1588" cy="6400800"/>
          </a:xfrm>
          <a:prstGeom prst="line">
            <a:avLst/>
          </a:prstGeom>
          <a:noFill/>
          <a:ln w="38160">
            <a:solidFill>
              <a:srgbClr val="FF99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pic>
        <p:nvPicPr>
          <p:cNvPr id="7" name="图片 9">
            <a:extLst>
              <a:ext uri="{FF2B5EF4-FFF2-40B4-BE49-F238E27FC236}">
                <a16:creationId xmlns:a16="http://schemas.microsoft.com/office/drawing/2014/main" id="{EA9A2F30-FD53-43A5-AA5C-90527FEBAF95}"/>
              </a:ext>
            </a:extLst>
          </p:cNvPr>
          <p:cNvPicPr>
            <a:picLocks noChangeAspect="1"/>
          </p:cNvPicPr>
          <p:nvPr userDrawn="1"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672" y="6080522"/>
            <a:ext cx="2152650" cy="5488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</p:sldLayoutIdLst>
  <p:hf hdr="0" ftr="0" dt="0"/>
  <p:txStyles>
    <p:titleStyle>
      <a:lvl1pPr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Arial" panose="020B0604020202020204" pitchFamily="34" charset="0"/>
        <a:defRPr sz="4000">
          <a:solidFill>
            <a:srgbClr val="000000"/>
          </a:solidFill>
          <a:latin typeface="+mj-lt"/>
          <a:ea typeface="+mj-ea"/>
          <a:cs typeface="+mj-cs"/>
        </a:defRPr>
      </a:lvl1pPr>
      <a:lvl2pPr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Arial" panose="020B0604020202020204" pitchFamily="34" charset="0"/>
        <a:defRPr sz="4000">
          <a:solidFill>
            <a:srgbClr val="000000"/>
          </a:solidFill>
          <a:latin typeface="Arial" charset="0"/>
        </a:defRPr>
      </a:lvl2pPr>
      <a:lvl3pPr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Arial" panose="020B0604020202020204" pitchFamily="34" charset="0"/>
        <a:defRPr sz="4000">
          <a:solidFill>
            <a:srgbClr val="000000"/>
          </a:solidFill>
          <a:latin typeface="Arial" charset="0"/>
        </a:defRPr>
      </a:lvl3pPr>
      <a:lvl4pPr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Arial" panose="020B0604020202020204" pitchFamily="34" charset="0"/>
        <a:defRPr sz="4000">
          <a:solidFill>
            <a:srgbClr val="000000"/>
          </a:solidFill>
          <a:latin typeface="Arial" charset="0"/>
        </a:defRPr>
      </a:lvl4pPr>
      <a:lvl5pPr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Arial" panose="020B0604020202020204" pitchFamily="34" charset="0"/>
        <a:defRPr sz="4000">
          <a:solidFill>
            <a:srgbClr val="000000"/>
          </a:solidFill>
          <a:latin typeface="Arial" charset="0"/>
        </a:defRPr>
      </a:lvl5pPr>
      <a:lvl6pPr marL="457200" algn="ctr" defTabSz="449263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Arial" charset="0"/>
        <a:defRPr sz="4000">
          <a:solidFill>
            <a:srgbClr val="000000"/>
          </a:solidFill>
          <a:latin typeface="Arial" charset="0"/>
        </a:defRPr>
      </a:lvl6pPr>
      <a:lvl7pPr marL="914400" algn="ctr" defTabSz="449263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Arial" charset="0"/>
        <a:defRPr sz="4000">
          <a:solidFill>
            <a:srgbClr val="000000"/>
          </a:solidFill>
          <a:latin typeface="Arial" charset="0"/>
        </a:defRPr>
      </a:lvl7pPr>
      <a:lvl8pPr marL="1371600" algn="ctr" defTabSz="449263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Arial" charset="0"/>
        <a:defRPr sz="4000">
          <a:solidFill>
            <a:srgbClr val="000000"/>
          </a:solidFill>
          <a:latin typeface="Arial" charset="0"/>
        </a:defRPr>
      </a:lvl8pPr>
      <a:lvl9pPr marL="1828800" algn="ctr" defTabSz="449263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Arial" charset="0"/>
        <a:defRPr sz="4000">
          <a:solidFill>
            <a:srgbClr val="000000"/>
          </a:solidFill>
          <a:latin typeface="Arial" charset="0"/>
        </a:defRPr>
      </a:lvl9pPr>
    </p:titleStyle>
    <p:bodyStyle>
      <a:lvl1pPr marL="341313" indent="-341313" algn="l" defTabSz="449263" rtl="0" eaLnBrk="0" fontAlgn="base" hangingPunct="0">
        <a:spcBef>
          <a:spcPts val="700"/>
        </a:spcBef>
        <a:spcAft>
          <a:spcPct val="0"/>
        </a:spcAft>
        <a:buClr>
          <a:srgbClr val="000000"/>
        </a:buClr>
        <a:buSzPct val="100000"/>
        <a:buFont typeface="Arial" panose="020B0604020202020204" pitchFamily="34" charset="0"/>
        <a:buChar char="•"/>
        <a:defRPr sz="2800">
          <a:solidFill>
            <a:srgbClr val="000000"/>
          </a:solidFill>
          <a:latin typeface="+mn-lt"/>
          <a:ea typeface="+mn-ea"/>
          <a:cs typeface="+mn-cs"/>
        </a:defRPr>
      </a:lvl1pPr>
      <a:lvl2pPr marL="741363" indent="-284163" algn="l" defTabSz="449263" rtl="0" eaLnBrk="0" fontAlgn="base" hangingPunct="0">
        <a:spcBef>
          <a:spcPts val="600"/>
        </a:spcBef>
        <a:spcAft>
          <a:spcPct val="0"/>
        </a:spcAft>
        <a:buClr>
          <a:srgbClr val="000000"/>
        </a:buClr>
        <a:buSzPct val="100000"/>
        <a:buFont typeface="Arial" panose="020B0604020202020204" pitchFamily="34" charset="0"/>
        <a:buChar char="–"/>
        <a:defRPr sz="2400">
          <a:solidFill>
            <a:srgbClr val="000000"/>
          </a:solidFill>
          <a:latin typeface="+mn-lt"/>
        </a:defRPr>
      </a:lvl2pPr>
      <a:lvl3pPr marL="11430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Arial" panose="020B0604020202020204" pitchFamily="34" charset="0"/>
        <a:buChar char="•"/>
        <a:defRPr sz="2000">
          <a:solidFill>
            <a:srgbClr val="000000"/>
          </a:solidFill>
          <a:latin typeface="+mn-lt"/>
        </a:defRPr>
      </a:lvl3pPr>
      <a:lvl4pPr marL="16002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Arial" panose="020B0604020202020204" pitchFamily="34" charset="0"/>
        <a:buChar char="–"/>
        <a:defRPr sz="2000">
          <a:solidFill>
            <a:srgbClr val="000000"/>
          </a:solidFill>
          <a:latin typeface="+mn-lt"/>
        </a:defRPr>
      </a:lvl4pPr>
      <a:lvl5pPr marL="20574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Arial" panose="020B0604020202020204" pitchFamily="34" charset="0"/>
        <a:buChar char="»"/>
        <a:defRPr sz="2000">
          <a:solidFill>
            <a:srgbClr val="000000"/>
          </a:solidFill>
          <a:latin typeface="+mn-lt"/>
        </a:defRPr>
      </a:lvl5pPr>
      <a:lvl6pPr marL="2514600" indent="-228600" algn="l" defTabSz="449263" rtl="0" fontAlgn="base">
        <a:spcBef>
          <a:spcPts val="500"/>
        </a:spcBef>
        <a:spcAft>
          <a:spcPct val="0"/>
        </a:spcAft>
        <a:buClr>
          <a:srgbClr val="000000"/>
        </a:buClr>
        <a:buSzPct val="100000"/>
        <a:buFont typeface="Arial" charset="0"/>
        <a:buChar char="»"/>
        <a:defRPr sz="2000">
          <a:solidFill>
            <a:srgbClr val="000000"/>
          </a:solidFill>
          <a:latin typeface="+mn-lt"/>
        </a:defRPr>
      </a:lvl6pPr>
      <a:lvl7pPr marL="2971800" indent="-228600" algn="l" defTabSz="449263" rtl="0" fontAlgn="base">
        <a:spcBef>
          <a:spcPts val="500"/>
        </a:spcBef>
        <a:spcAft>
          <a:spcPct val="0"/>
        </a:spcAft>
        <a:buClr>
          <a:srgbClr val="000000"/>
        </a:buClr>
        <a:buSzPct val="100000"/>
        <a:buFont typeface="Arial" charset="0"/>
        <a:buChar char="»"/>
        <a:defRPr sz="2000">
          <a:solidFill>
            <a:srgbClr val="000000"/>
          </a:solidFill>
          <a:latin typeface="+mn-lt"/>
        </a:defRPr>
      </a:lvl7pPr>
      <a:lvl8pPr marL="3429000" indent="-228600" algn="l" defTabSz="449263" rtl="0" fontAlgn="base">
        <a:spcBef>
          <a:spcPts val="500"/>
        </a:spcBef>
        <a:spcAft>
          <a:spcPct val="0"/>
        </a:spcAft>
        <a:buClr>
          <a:srgbClr val="000000"/>
        </a:buClr>
        <a:buSzPct val="100000"/>
        <a:buFont typeface="Arial" charset="0"/>
        <a:buChar char="»"/>
        <a:defRPr sz="2000">
          <a:solidFill>
            <a:srgbClr val="000000"/>
          </a:solidFill>
          <a:latin typeface="+mn-lt"/>
        </a:defRPr>
      </a:lvl8pPr>
      <a:lvl9pPr marL="3886200" indent="-228600" algn="l" defTabSz="449263" rtl="0" fontAlgn="base">
        <a:spcBef>
          <a:spcPts val="500"/>
        </a:spcBef>
        <a:spcAft>
          <a:spcPct val="0"/>
        </a:spcAft>
        <a:buClr>
          <a:srgbClr val="000000"/>
        </a:buClr>
        <a:buSzPct val="100000"/>
        <a:buFont typeface="Arial" charset="0"/>
        <a:buChar char="»"/>
        <a:defRPr sz="2000">
          <a:solidFill>
            <a:srgbClr val="000000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mpich.org/static/downloads/3.3/mpich-3.3-userguide.pdf" TargetMode="External"/><Relationship Id="rId2" Type="http://schemas.openxmlformats.org/officeDocument/2006/relationships/hyperlink" Target="https://www.mpich.org/static/downloads/3.2/mpich-3.2-installguide.pdf" TargetMode="External"/><Relationship Id="rId1" Type="http://schemas.openxmlformats.org/officeDocument/2006/relationships/slideLayout" Target="../slideLayouts/slideLayout16.xml"/><Relationship Id="rId4" Type="http://schemas.openxmlformats.org/officeDocument/2006/relationships/hyperlink" Target="https://blog.csdn.net/bendanban/article/details/40710217" TargetMode="Externa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10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6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6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6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6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6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mpich.org/documentation/guides/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0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/>
              <a:t>MPI</a:t>
            </a:r>
            <a:r>
              <a:rPr lang="zh-CN" altLang="en-US" dirty="0"/>
              <a:t>第一次实验</a:t>
            </a:r>
            <a:endParaRPr lang="en-US" dirty="0"/>
          </a:p>
        </p:txBody>
      </p:sp>
      <p:sp>
        <p:nvSpPr>
          <p:cNvPr id="12" name="Subtitle 11"/>
          <p:cNvSpPr>
            <a:spLocks noGrp="1"/>
          </p:cNvSpPr>
          <p:nvPr>
            <p:ph type="subTitle" idx="1"/>
          </p:nvPr>
        </p:nvSpPr>
        <p:spPr>
          <a:xfrm>
            <a:off x="2438400" y="3600450"/>
            <a:ext cx="4495800" cy="1752600"/>
          </a:xfrm>
        </p:spPr>
        <p:txBody>
          <a:bodyPr/>
          <a:lstStyle/>
          <a:p>
            <a:endParaRPr lang="en-US" altLang="zh-CN" sz="1600" dirty="0"/>
          </a:p>
          <a:p>
            <a:endParaRPr lang="en-US" altLang="zh-CN" sz="1600" dirty="0"/>
          </a:p>
          <a:p>
            <a:r>
              <a:rPr lang="zh-CN" altLang="en-US" sz="1600" dirty="0"/>
              <a:t>董谦、贺学万</a:t>
            </a:r>
            <a:endParaRPr lang="en-US" altLang="zh-CN" sz="1600" dirty="0"/>
          </a:p>
          <a:p>
            <a:r>
              <a:rPr lang="zh-CN" altLang="en-US" sz="1600" dirty="0"/>
              <a:t>计算机科学与工程学院</a:t>
            </a:r>
            <a:endParaRPr lang="en-US" altLang="zh-CN" sz="1600" dirty="0"/>
          </a:p>
          <a:p>
            <a:endParaRPr lang="en-US" altLang="zh-CN" sz="1600" dirty="0"/>
          </a:p>
          <a:p>
            <a:endParaRPr lang="en-US" altLang="zh-CN" sz="1600" dirty="0"/>
          </a:p>
        </p:txBody>
      </p:sp>
      <p:sp>
        <p:nvSpPr>
          <p:cNvPr id="2" name="灯片编号占位符 1">
            <a:extLst>
              <a:ext uri="{FF2B5EF4-FFF2-40B4-BE49-F238E27FC236}">
                <a16:creationId xmlns:a16="http://schemas.microsoft.com/office/drawing/2014/main" id="{2F0FD9F0-AD1C-4986-9300-6B4B8387E90E}"/>
              </a:ext>
            </a:extLst>
          </p:cNvPr>
          <p:cNvSpPr>
            <a:spLocks noGrp="1"/>
          </p:cNvSpPr>
          <p:nvPr>
            <p:ph type="sldNum" idx="11"/>
          </p:nvPr>
        </p:nvSpPr>
        <p:spPr/>
        <p:txBody>
          <a:bodyPr/>
          <a:lstStyle/>
          <a:p>
            <a:pPr>
              <a:defRPr/>
            </a:pPr>
            <a:fld id="{6C517984-3C0F-4A28-84F7-69EFB3D35181}" type="slidenum">
              <a:rPr lang="en-US" smtClean="0"/>
              <a:pPr>
                <a:defRPr/>
              </a:pPr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35591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6796">
        <p:fade/>
      </p:transition>
    </mc:Choice>
    <mc:Fallback xmlns="">
      <p:transition spd="med" advTm="16796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/>
          <p:cNvSpPr>
            <a:spLocks noGrp="1"/>
          </p:cNvSpPr>
          <p:nvPr>
            <p:ph type="title"/>
          </p:nvPr>
        </p:nvSpPr>
        <p:spPr>
          <a:xfrm>
            <a:off x="508001" y="590592"/>
            <a:ext cx="8128001" cy="704808"/>
          </a:xfrm>
        </p:spPr>
        <p:txBody>
          <a:bodyPr>
            <a:normAutofit/>
          </a:bodyPr>
          <a:lstStyle/>
          <a:p>
            <a:r>
              <a:rPr lang="zh-CN" altLang="en-US" dirty="0"/>
              <a:t>多机运行</a:t>
            </a:r>
            <a:r>
              <a:rPr lang="en-US" altLang="zh-CN" dirty="0"/>
              <a:t>MPI</a:t>
            </a:r>
            <a:r>
              <a:rPr lang="zh-CN" altLang="en-US" dirty="0"/>
              <a:t>程序</a:t>
            </a:r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677246" y="2414579"/>
            <a:ext cx="568325" cy="39607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compatLnSpc="0">
            <a:spAutoFit/>
          </a:bodyPr>
          <a:lstStyle/>
          <a:p>
            <a:pPr hangingPunct="0">
              <a:defRPr/>
            </a:pPr>
            <a:r>
              <a:rPr lang="zh-CN" altLang="en-US" sz="1800" dirty="0">
                <a:solidFill>
                  <a:srgbClr val="FFFFFF"/>
                </a:solidFill>
                <a:latin typeface="Albany" pitchFamily="34"/>
                <a:ea typeface="HG Mincho Light J" pitchFamily="2"/>
                <a:cs typeface="Arial Unicode MS" pitchFamily="2"/>
              </a:rPr>
              <a:t>芯片</a:t>
            </a:r>
            <a:endParaRPr lang="en-US" sz="1800" dirty="0">
              <a:solidFill>
                <a:srgbClr val="FFFFFF"/>
              </a:solidFill>
              <a:latin typeface="Albany" pitchFamily="34"/>
              <a:ea typeface="HG Mincho Light J" pitchFamily="2"/>
              <a:cs typeface="Arial Unicode MS" pitchFamily="2"/>
            </a:endParaRPr>
          </a:p>
        </p:txBody>
      </p:sp>
      <p:sp>
        <p:nvSpPr>
          <p:cNvPr id="56" name="Content Placeholder 2">
            <a:extLst>
              <a:ext uri="{FF2B5EF4-FFF2-40B4-BE49-F238E27FC236}">
                <a16:creationId xmlns:a16="http://schemas.microsoft.com/office/drawing/2014/main" id="{A0DBE0F2-42EC-45F2-9F59-34A3448972D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96995"/>
            <a:ext cx="8153400" cy="4570413"/>
          </a:xfrm>
        </p:spPr>
        <p:txBody>
          <a:bodyPr/>
          <a:lstStyle/>
          <a:p>
            <a:r>
              <a:rPr lang="zh-CN" altLang="en-US" sz="2600" dirty="0">
                <a:solidFill>
                  <a:schemeClr val="tx1"/>
                </a:solidFill>
              </a:rPr>
              <a:t>操作系统：</a:t>
            </a:r>
            <a:r>
              <a:rPr lang="en-US" altLang="zh-CN" sz="2600" dirty="0">
                <a:solidFill>
                  <a:schemeClr val="tx1"/>
                </a:solidFill>
              </a:rPr>
              <a:t>Linux</a:t>
            </a:r>
          </a:p>
          <a:p>
            <a:r>
              <a:rPr lang="zh-CN" altLang="en-US" sz="2600" dirty="0">
                <a:solidFill>
                  <a:schemeClr val="tx1"/>
                </a:solidFill>
              </a:rPr>
              <a:t>前提条件：主机可以</a:t>
            </a:r>
            <a:r>
              <a:rPr lang="en-US" altLang="zh-CN" sz="2600" dirty="0" err="1">
                <a:solidFill>
                  <a:schemeClr val="tx1"/>
                </a:solidFill>
              </a:rPr>
              <a:t>ssh</a:t>
            </a:r>
            <a:r>
              <a:rPr lang="zh-CN" altLang="en-US" sz="2600" dirty="0">
                <a:solidFill>
                  <a:schemeClr val="tx1"/>
                </a:solidFill>
              </a:rPr>
              <a:t>免密互访（公私钥）</a:t>
            </a:r>
            <a:endParaRPr lang="en-US" altLang="zh-CN" sz="2600" dirty="0">
              <a:solidFill>
                <a:schemeClr val="tx1"/>
              </a:solidFill>
            </a:endParaRPr>
          </a:p>
          <a:p>
            <a:r>
              <a:rPr lang="zh-CN" altLang="en-US" sz="2600" dirty="0">
                <a:solidFill>
                  <a:schemeClr val="tx1"/>
                </a:solidFill>
              </a:rPr>
              <a:t>安装准备</a:t>
            </a:r>
            <a:endParaRPr lang="en-US" altLang="zh-CN" sz="2600" dirty="0">
              <a:solidFill>
                <a:schemeClr val="tx1"/>
              </a:solidFill>
            </a:endParaRPr>
          </a:p>
          <a:p>
            <a:pPr lvl="1"/>
            <a:r>
              <a:rPr lang="zh-CN" altLang="en-US" sz="2200" dirty="0">
                <a:solidFill>
                  <a:schemeClr val="tx1"/>
                </a:solidFill>
              </a:rPr>
              <a:t>发行版源码包</a:t>
            </a:r>
            <a:endParaRPr lang="en-US" altLang="zh-CN" sz="2200" dirty="0">
              <a:solidFill>
                <a:schemeClr val="tx1"/>
              </a:solidFill>
            </a:endParaRPr>
          </a:p>
          <a:p>
            <a:pPr lvl="1"/>
            <a:r>
              <a:rPr lang="en-US" altLang="zh-CN" sz="2200" dirty="0">
                <a:solidFill>
                  <a:schemeClr val="tx1"/>
                </a:solidFill>
              </a:rPr>
              <a:t>C </a:t>
            </a:r>
            <a:r>
              <a:rPr lang="zh-CN" altLang="en-US" sz="2200" dirty="0">
                <a:solidFill>
                  <a:schemeClr val="tx1"/>
                </a:solidFill>
              </a:rPr>
              <a:t>编译器</a:t>
            </a:r>
            <a:endParaRPr lang="en-US" altLang="zh-CN" sz="2200" dirty="0">
              <a:solidFill>
                <a:schemeClr val="tx1"/>
              </a:solidFill>
            </a:endParaRPr>
          </a:p>
          <a:p>
            <a:pPr lvl="1"/>
            <a:endParaRPr lang="en-US" altLang="zh-CN" sz="2200" dirty="0">
              <a:solidFill>
                <a:schemeClr val="tx1"/>
              </a:solidFill>
            </a:endParaRPr>
          </a:p>
          <a:p>
            <a:pPr lvl="1"/>
            <a:endParaRPr lang="en-US" altLang="zh-CN" sz="22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81782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59456">
        <p:fade/>
      </p:transition>
    </mc:Choice>
    <mc:Fallback xmlns="">
      <p:transition spd="med" advTm="59456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/>
          <p:cNvSpPr>
            <a:spLocks noGrp="1"/>
          </p:cNvSpPr>
          <p:nvPr>
            <p:ph type="title"/>
          </p:nvPr>
        </p:nvSpPr>
        <p:spPr>
          <a:xfrm>
            <a:off x="508001" y="590592"/>
            <a:ext cx="8128001" cy="704808"/>
          </a:xfrm>
        </p:spPr>
        <p:txBody>
          <a:bodyPr>
            <a:normAutofit/>
          </a:bodyPr>
          <a:lstStyle/>
          <a:p>
            <a:r>
              <a:rPr lang="zh-CN" altLang="en-US" dirty="0"/>
              <a:t>多机运行</a:t>
            </a:r>
            <a:r>
              <a:rPr lang="en-US" altLang="zh-CN" dirty="0"/>
              <a:t>MPI</a:t>
            </a:r>
            <a:r>
              <a:rPr lang="zh-CN" altLang="en-US" dirty="0"/>
              <a:t>程序</a:t>
            </a:r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677246" y="2414579"/>
            <a:ext cx="568325" cy="39607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compatLnSpc="0">
            <a:spAutoFit/>
          </a:bodyPr>
          <a:lstStyle/>
          <a:p>
            <a:pPr hangingPunct="0">
              <a:defRPr/>
            </a:pPr>
            <a:r>
              <a:rPr lang="zh-CN" altLang="en-US" sz="1800" dirty="0">
                <a:solidFill>
                  <a:srgbClr val="FFFFFF"/>
                </a:solidFill>
                <a:latin typeface="Albany" pitchFamily="34"/>
                <a:ea typeface="HG Mincho Light J" pitchFamily="2"/>
                <a:cs typeface="Arial Unicode MS" pitchFamily="2"/>
              </a:rPr>
              <a:t>芯片</a:t>
            </a:r>
            <a:endParaRPr lang="en-US" sz="1800" dirty="0">
              <a:solidFill>
                <a:srgbClr val="FFFFFF"/>
              </a:solidFill>
              <a:latin typeface="Albany" pitchFamily="34"/>
              <a:ea typeface="HG Mincho Light J" pitchFamily="2"/>
              <a:cs typeface="Arial Unicode MS" pitchFamily="2"/>
            </a:endParaRPr>
          </a:p>
        </p:txBody>
      </p:sp>
      <p:sp>
        <p:nvSpPr>
          <p:cNvPr id="56" name="Content Placeholder 2">
            <a:extLst>
              <a:ext uri="{FF2B5EF4-FFF2-40B4-BE49-F238E27FC236}">
                <a16:creationId xmlns:a16="http://schemas.microsoft.com/office/drawing/2014/main" id="{A0DBE0F2-42EC-45F2-9F59-34A3448972D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96995"/>
            <a:ext cx="8153400" cy="4570413"/>
          </a:xfrm>
        </p:spPr>
        <p:txBody>
          <a:bodyPr/>
          <a:lstStyle/>
          <a:p>
            <a:r>
              <a:rPr lang="zh-CN" altLang="en-US" sz="3000" dirty="0">
                <a:solidFill>
                  <a:schemeClr val="tx1"/>
                </a:solidFill>
              </a:rPr>
              <a:t>在所有机器上均配好</a:t>
            </a:r>
            <a:r>
              <a:rPr lang="en-US" altLang="zh-CN" sz="3000" dirty="0">
                <a:solidFill>
                  <a:schemeClr val="tx1"/>
                </a:solidFill>
              </a:rPr>
              <a:t>MPI</a:t>
            </a:r>
            <a:r>
              <a:rPr lang="zh-CN" altLang="en-US" sz="3000" dirty="0">
                <a:solidFill>
                  <a:schemeClr val="tx1"/>
                </a:solidFill>
              </a:rPr>
              <a:t>环境</a:t>
            </a:r>
            <a:r>
              <a:rPr lang="en-US" altLang="zh-CN" sz="3000" dirty="0">
                <a:solidFill>
                  <a:schemeClr val="tx1"/>
                </a:solidFill>
              </a:rPr>
              <a:t>(</a:t>
            </a:r>
            <a:r>
              <a:rPr lang="zh-CN" altLang="en-US" sz="3000" dirty="0">
                <a:solidFill>
                  <a:schemeClr val="tx1"/>
                </a:solidFill>
              </a:rPr>
              <a:t>同一发行版</a:t>
            </a:r>
            <a:r>
              <a:rPr lang="en-US" altLang="zh-CN" sz="3000" dirty="0">
                <a:solidFill>
                  <a:schemeClr val="tx1"/>
                </a:solidFill>
              </a:rPr>
              <a:t>)</a:t>
            </a:r>
          </a:p>
          <a:p>
            <a:pPr lvl="1"/>
            <a:r>
              <a:rPr lang="zh-CN" altLang="en-US" sz="2200" dirty="0">
                <a:solidFill>
                  <a:schemeClr val="tx1"/>
                </a:solidFill>
              </a:rPr>
              <a:t>解压：</a:t>
            </a:r>
            <a:r>
              <a:rPr lang="en-US" altLang="zh-CN" sz="2000" dirty="0"/>
              <a:t>tar </a:t>
            </a:r>
            <a:r>
              <a:rPr lang="en-US" altLang="zh-CN" sz="2000" dirty="0" err="1"/>
              <a:t>xfz</a:t>
            </a:r>
            <a:r>
              <a:rPr lang="en-US" altLang="zh-CN" sz="2000" dirty="0"/>
              <a:t> mpich.tar.gz</a:t>
            </a:r>
          </a:p>
          <a:p>
            <a:pPr lvl="1"/>
            <a:r>
              <a:rPr lang="zh-CN" altLang="en-US" sz="2200" dirty="0">
                <a:solidFill>
                  <a:schemeClr val="tx1"/>
                </a:solidFill>
              </a:rPr>
              <a:t>安装目录</a:t>
            </a:r>
            <a:r>
              <a:rPr lang="zh-CN" altLang="en-US" sz="2600" dirty="0">
                <a:solidFill>
                  <a:schemeClr val="tx1"/>
                </a:solidFill>
              </a:rPr>
              <a:t>：</a:t>
            </a:r>
            <a:r>
              <a:rPr lang="en-US" altLang="zh-CN" sz="2000" dirty="0" err="1"/>
              <a:t>mkdir</a:t>
            </a:r>
            <a:r>
              <a:rPr lang="en-US" altLang="zh-CN" sz="2000" dirty="0"/>
              <a:t> /home/you/</a:t>
            </a:r>
            <a:r>
              <a:rPr lang="en-US" altLang="zh-CN" sz="2000" dirty="0" err="1"/>
              <a:t>mpich</a:t>
            </a:r>
            <a:r>
              <a:rPr lang="en-US" altLang="zh-CN" sz="2000" dirty="0"/>
              <a:t>-install</a:t>
            </a:r>
            <a:r>
              <a:rPr lang="zh-CN" altLang="en-US" sz="2000" dirty="0"/>
              <a:t>（</a:t>
            </a:r>
            <a:r>
              <a:rPr lang="en-US" altLang="zh-CN" sz="2000" dirty="0"/>
              <a:t>default /</a:t>
            </a:r>
            <a:r>
              <a:rPr lang="en-US" altLang="zh-CN" sz="2000" dirty="0" err="1"/>
              <a:t>usr</a:t>
            </a:r>
            <a:r>
              <a:rPr lang="en-US" altLang="zh-CN" sz="2000" dirty="0"/>
              <a:t>/local/bin</a:t>
            </a:r>
            <a:r>
              <a:rPr lang="zh-CN" altLang="en-US" sz="2000" dirty="0"/>
              <a:t>）</a:t>
            </a:r>
            <a:endParaRPr lang="en-US" altLang="zh-CN" sz="2000" dirty="0"/>
          </a:p>
          <a:p>
            <a:pPr lvl="1"/>
            <a:r>
              <a:rPr lang="zh-CN" altLang="en-US" sz="2200" dirty="0">
                <a:solidFill>
                  <a:schemeClr val="tx1"/>
                </a:solidFill>
              </a:rPr>
              <a:t>构建目录</a:t>
            </a:r>
            <a:r>
              <a:rPr lang="zh-CN" altLang="en-US" sz="2600" dirty="0">
                <a:solidFill>
                  <a:schemeClr val="tx1"/>
                </a:solidFill>
              </a:rPr>
              <a:t>：</a:t>
            </a:r>
            <a:r>
              <a:rPr lang="en-US" altLang="zh-CN" sz="2000" dirty="0" err="1"/>
              <a:t>mkdir</a:t>
            </a:r>
            <a:r>
              <a:rPr lang="en-US" altLang="zh-CN" sz="2000" dirty="0"/>
              <a:t> /</a:t>
            </a:r>
            <a:r>
              <a:rPr lang="en-US" altLang="zh-CN" sz="2000" dirty="0" err="1"/>
              <a:t>tmp</a:t>
            </a:r>
            <a:r>
              <a:rPr lang="en-US" altLang="zh-CN" sz="2000" dirty="0"/>
              <a:t>/you/</a:t>
            </a:r>
            <a:r>
              <a:rPr lang="en-US" altLang="zh-CN" sz="2000" dirty="0" err="1"/>
              <a:t>mpich</a:t>
            </a:r>
            <a:endParaRPr lang="en-US" altLang="zh-CN" sz="2000" dirty="0"/>
          </a:p>
          <a:p>
            <a:pPr lvl="1"/>
            <a:r>
              <a:rPr lang="en-US" altLang="zh-CN" sz="2200" dirty="0"/>
              <a:t>Configure MPICH</a:t>
            </a:r>
            <a:r>
              <a:rPr lang="zh-CN" altLang="en-US" sz="2000" dirty="0"/>
              <a:t>：</a:t>
            </a:r>
            <a:endParaRPr lang="en-US" altLang="zh-CN" sz="2000" dirty="0"/>
          </a:p>
          <a:p>
            <a:pPr marL="457200" lvl="1" indent="0">
              <a:buNone/>
            </a:pPr>
            <a:r>
              <a:rPr lang="en-US" altLang="zh-CN" sz="2000" dirty="0"/>
              <a:t>	cd /</a:t>
            </a:r>
            <a:r>
              <a:rPr lang="en-US" altLang="zh-CN" sz="2000" dirty="0" err="1"/>
              <a:t>tmp</a:t>
            </a:r>
            <a:r>
              <a:rPr lang="en-US" altLang="zh-CN" sz="2000" dirty="0"/>
              <a:t>/you/</a:t>
            </a:r>
            <a:r>
              <a:rPr lang="en-US" altLang="zh-CN" sz="2000" dirty="0" err="1"/>
              <a:t>mpich</a:t>
            </a:r>
            <a:endParaRPr lang="en-US" altLang="zh-CN" sz="2000" dirty="0"/>
          </a:p>
          <a:p>
            <a:pPr marL="457200" lvl="1" indent="0">
              <a:buNone/>
            </a:pPr>
            <a:r>
              <a:rPr lang="en-US" altLang="zh-CN" sz="2000" dirty="0"/>
              <a:t>	/home/you/libraries/</a:t>
            </a:r>
            <a:r>
              <a:rPr lang="en-US" altLang="zh-CN" sz="2000" dirty="0" err="1"/>
              <a:t>mpich</a:t>
            </a:r>
            <a:r>
              <a:rPr lang="en-US" altLang="zh-CN" sz="2000" dirty="0"/>
              <a:t>/configure \</a:t>
            </a:r>
          </a:p>
          <a:p>
            <a:pPr marL="457200" lvl="1" indent="0">
              <a:buNone/>
            </a:pPr>
            <a:r>
              <a:rPr lang="en-US" altLang="zh-CN" sz="2000" dirty="0"/>
              <a:t>	-prefix=/home/you/</a:t>
            </a:r>
            <a:r>
              <a:rPr lang="en-US" altLang="zh-CN" sz="2000" dirty="0" err="1"/>
              <a:t>mpich</a:t>
            </a:r>
            <a:r>
              <a:rPr lang="en-US" altLang="zh-CN" sz="2000" dirty="0"/>
              <a:t>-install |&amp; tee c.txt</a:t>
            </a:r>
          </a:p>
          <a:p>
            <a:pPr lvl="1"/>
            <a:r>
              <a:rPr lang="zh-CN" altLang="en-US" sz="2200" dirty="0">
                <a:solidFill>
                  <a:schemeClr val="tx1"/>
                </a:solidFill>
              </a:rPr>
              <a:t>构建</a:t>
            </a:r>
            <a:r>
              <a:rPr lang="en-US" altLang="zh-CN" sz="2200" dirty="0">
                <a:solidFill>
                  <a:schemeClr val="tx1"/>
                </a:solidFill>
              </a:rPr>
              <a:t>MPICH</a:t>
            </a:r>
            <a:r>
              <a:rPr lang="zh-CN" altLang="en-US" sz="2000" dirty="0">
                <a:solidFill>
                  <a:schemeClr val="tx1"/>
                </a:solidFill>
              </a:rPr>
              <a:t>：</a:t>
            </a:r>
            <a:r>
              <a:rPr lang="en-US" altLang="zh-CN" sz="2000" dirty="0"/>
              <a:t>make 2&gt;&amp;1 | tee m.txt</a:t>
            </a:r>
          </a:p>
          <a:p>
            <a:pPr lvl="1"/>
            <a:r>
              <a:rPr lang="zh-CN" altLang="en-US" sz="2200" dirty="0">
                <a:solidFill>
                  <a:schemeClr val="tx1"/>
                </a:solidFill>
              </a:rPr>
              <a:t>安装</a:t>
            </a:r>
            <a:r>
              <a:rPr lang="en-US" altLang="zh-CN" sz="2200" dirty="0">
                <a:solidFill>
                  <a:schemeClr val="tx1"/>
                </a:solidFill>
              </a:rPr>
              <a:t>MPICH</a:t>
            </a:r>
            <a:r>
              <a:rPr lang="zh-CN" altLang="en-US" sz="2200" dirty="0">
                <a:solidFill>
                  <a:schemeClr val="tx1"/>
                </a:solidFill>
              </a:rPr>
              <a:t>命令</a:t>
            </a:r>
            <a:r>
              <a:rPr lang="zh-CN" altLang="en-US" sz="2000" dirty="0">
                <a:solidFill>
                  <a:schemeClr val="tx1"/>
                </a:solidFill>
              </a:rPr>
              <a:t>：</a:t>
            </a:r>
            <a:r>
              <a:rPr lang="en-US" altLang="zh-CN" sz="2000" dirty="0"/>
              <a:t>make install |&amp; tee mi.txt </a:t>
            </a:r>
            <a:endParaRPr lang="en-US" altLang="zh-CN" sz="2600" dirty="0">
              <a:solidFill>
                <a:schemeClr val="tx1"/>
              </a:solidFill>
            </a:endParaRPr>
          </a:p>
          <a:p>
            <a:endParaRPr lang="en-US" altLang="zh-CN" sz="26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962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59456">
        <p:fade/>
      </p:transition>
    </mc:Choice>
    <mc:Fallback xmlns="">
      <p:transition spd="med" advTm="59456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/>
          <p:cNvSpPr>
            <a:spLocks noGrp="1"/>
          </p:cNvSpPr>
          <p:nvPr>
            <p:ph type="title"/>
          </p:nvPr>
        </p:nvSpPr>
        <p:spPr>
          <a:xfrm>
            <a:off x="508001" y="590592"/>
            <a:ext cx="8128001" cy="704808"/>
          </a:xfrm>
        </p:spPr>
        <p:txBody>
          <a:bodyPr>
            <a:normAutofit/>
          </a:bodyPr>
          <a:lstStyle/>
          <a:p>
            <a:r>
              <a:rPr lang="zh-CN" altLang="en-US" dirty="0"/>
              <a:t>多机运行</a:t>
            </a:r>
            <a:r>
              <a:rPr lang="en-US" altLang="zh-CN" dirty="0"/>
              <a:t>MPI</a:t>
            </a:r>
            <a:r>
              <a:rPr lang="zh-CN" altLang="en-US" dirty="0"/>
              <a:t>程序</a:t>
            </a:r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677246" y="2414579"/>
            <a:ext cx="568325" cy="39607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compatLnSpc="0">
            <a:spAutoFit/>
          </a:bodyPr>
          <a:lstStyle/>
          <a:p>
            <a:pPr hangingPunct="0">
              <a:defRPr/>
            </a:pPr>
            <a:r>
              <a:rPr lang="zh-CN" altLang="en-US" sz="1800" dirty="0">
                <a:solidFill>
                  <a:srgbClr val="FFFFFF"/>
                </a:solidFill>
                <a:latin typeface="Albany" pitchFamily="34"/>
                <a:ea typeface="HG Mincho Light J" pitchFamily="2"/>
                <a:cs typeface="Arial Unicode MS" pitchFamily="2"/>
              </a:rPr>
              <a:t>芯片</a:t>
            </a:r>
            <a:endParaRPr lang="en-US" sz="1800" dirty="0">
              <a:solidFill>
                <a:srgbClr val="FFFFFF"/>
              </a:solidFill>
              <a:latin typeface="Albany" pitchFamily="34"/>
              <a:ea typeface="HG Mincho Light J" pitchFamily="2"/>
              <a:cs typeface="Arial Unicode MS" pitchFamily="2"/>
            </a:endParaRPr>
          </a:p>
        </p:txBody>
      </p:sp>
      <p:sp>
        <p:nvSpPr>
          <p:cNvPr id="56" name="Content Placeholder 2">
            <a:extLst>
              <a:ext uri="{FF2B5EF4-FFF2-40B4-BE49-F238E27FC236}">
                <a16:creationId xmlns:a16="http://schemas.microsoft.com/office/drawing/2014/main" id="{A0DBE0F2-42EC-45F2-9F59-34A3448972D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96995"/>
            <a:ext cx="8153400" cy="4570413"/>
          </a:xfrm>
        </p:spPr>
        <p:txBody>
          <a:bodyPr/>
          <a:lstStyle/>
          <a:p>
            <a:pPr lvl="1"/>
            <a:r>
              <a:rPr lang="zh-CN" altLang="en-US" sz="2200" dirty="0">
                <a:solidFill>
                  <a:schemeClr val="tx1"/>
                </a:solidFill>
              </a:rPr>
              <a:t>安装</a:t>
            </a:r>
            <a:r>
              <a:rPr lang="en-US" altLang="zh-CN" sz="2200" dirty="0">
                <a:solidFill>
                  <a:schemeClr val="tx1"/>
                </a:solidFill>
              </a:rPr>
              <a:t>MPICH</a:t>
            </a:r>
            <a:r>
              <a:rPr lang="zh-CN" altLang="en-US" sz="2200" dirty="0">
                <a:solidFill>
                  <a:schemeClr val="tx1"/>
                </a:solidFill>
              </a:rPr>
              <a:t>命令</a:t>
            </a:r>
            <a:r>
              <a:rPr lang="zh-CN" altLang="en-US" sz="2000" dirty="0">
                <a:solidFill>
                  <a:schemeClr val="tx1"/>
                </a:solidFill>
              </a:rPr>
              <a:t>：</a:t>
            </a:r>
            <a:r>
              <a:rPr lang="en-US" altLang="zh-CN" sz="2000" dirty="0"/>
              <a:t>make install |&amp; tee mi.txt </a:t>
            </a:r>
            <a:endParaRPr lang="en-US" altLang="zh-CN" sz="2600" dirty="0">
              <a:solidFill>
                <a:schemeClr val="tx1"/>
              </a:solidFill>
            </a:endParaRPr>
          </a:p>
          <a:p>
            <a:pPr lvl="1"/>
            <a:r>
              <a:rPr lang="zh-CN" altLang="en-US" sz="2200" dirty="0">
                <a:solidFill>
                  <a:schemeClr val="tx1"/>
                </a:solidFill>
              </a:rPr>
              <a:t>添加环境变量</a:t>
            </a:r>
            <a:r>
              <a:rPr lang="zh-CN" altLang="en-US" sz="1600" dirty="0">
                <a:solidFill>
                  <a:schemeClr val="tx1"/>
                </a:solidFill>
              </a:rPr>
              <a:t>：</a:t>
            </a:r>
            <a:r>
              <a:rPr lang="en-US" altLang="zh-CN" sz="2000" dirty="0"/>
              <a:t>export PATH=/home/you/</a:t>
            </a:r>
            <a:r>
              <a:rPr lang="en-US" altLang="zh-CN" sz="2000" dirty="0" err="1"/>
              <a:t>mpich</a:t>
            </a:r>
            <a:r>
              <a:rPr lang="en-US" altLang="zh-CN" sz="2000" dirty="0"/>
              <a:t>-install/bin:$PATH </a:t>
            </a:r>
          </a:p>
          <a:p>
            <a:pPr lvl="1"/>
            <a:r>
              <a:rPr lang="zh-CN" altLang="en-US" sz="2200" dirty="0">
                <a:solidFill>
                  <a:schemeClr val="tx1"/>
                </a:solidFill>
              </a:rPr>
              <a:t>检验</a:t>
            </a:r>
            <a:r>
              <a:rPr lang="zh-CN" altLang="en-US" sz="2000" dirty="0">
                <a:solidFill>
                  <a:schemeClr val="tx1"/>
                </a:solidFill>
              </a:rPr>
              <a:t>：</a:t>
            </a:r>
            <a:r>
              <a:rPr lang="en-US" altLang="zh-CN" sz="2000" dirty="0"/>
              <a:t>which </a:t>
            </a:r>
            <a:r>
              <a:rPr lang="en-US" altLang="zh-CN" sz="2000" dirty="0" err="1"/>
              <a:t>mpicc</a:t>
            </a:r>
            <a:r>
              <a:rPr lang="zh-CN" altLang="en-US" sz="2000" dirty="0"/>
              <a:t>、</a:t>
            </a:r>
            <a:r>
              <a:rPr lang="en-US" altLang="zh-CN" sz="2000" dirty="0"/>
              <a:t>which </a:t>
            </a:r>
            <a:r>
              <a:rPr lang="en-US" altLang="zh-CN" sz="2000" dirty="0" err="1"/>
              <a:t>mpiexec</a:t>
            </a:r>
            <a:endParaRPr lang="en-US" altLang="zh-CN" sz="2000" dirty="0"/>
          </a:p>
          <a:p>
            <a:r>
              <a:rPr lang="zh-CN" altLang="en-US" sz="2400" dirty="0"/>
              <a:t>确保每台机器</a:t>
            </a:r>
            <a:r>
              <a:rPr lang="en-US" altLang="zh-CN" sz="2400" dirty="0"/>
              <a:t>which </a:t>
            </a:r>
            <a:r>
              <a:rPr lang="en-US" altLang="zh-CN" sz="2400" dirty="0" err="1"/>
              <a:t>mpicc</a:t>
            </a:r>
            <a:r>
              <a:rPr lang="zh-CN" altLang="en-US" sz="2400" dirty="0"/>
              <a:t>与</a:t>
            </a:r>
            <a:r>
              <a:rPr lang="en-US" altLang="zh-CN" sz="2400" dirty="0"/>
              <a:t>which </a:t>
            </a:r>
            <a:r>
              <a:rPr lang="en-US" altLang="zh-CN" sz="2400" dirty="0" err="1"/>
              <a:t>mpiexec</a:t>
            </a:r>
            <a:r>
              <a:rPr lang="zh-CN" altLang="en-US" sz="2400" dirty="0"/>
              <a:t>均能返回正确路径</a:t>
            </a:r>
            <a:endParaRPr lang="en-US" altLang="zh-CN" sz="2400" dirty="0"/>
          </a:p>
          <a:p>
            <a:r>
              <a:rPr lang="zh-CN" altLang="en-US" sz="2400" dirty="0"/>
              <a:t>确保每台机器可以通过</a:t>
            </a:r>
            <a:r>
              <a:rPr lang="en-US" altLang="zh-CN" sz="2400" dirty="0" err="1"/>
              <a:t>ssh</a:t>
            </a:r>
            <a:r>
              <a:rPr lang="zh-CN" altLang="en-US" sz="2400" dirty="0"/>
              <a:t>免密互访</a:t>
            </a:r>
            <a:endParaRPr lang="en-US" altLang="zh-CN" sz="2400" dirty="0"/>
          </a:p>
          <a:p>
            <a:pPr lvl="1"/>
            <a:r>
              <a:rPr lang="en-US" altLang="zh-CN" sz="1600" dirty="0" err="1"/>
              <a:t>ssh</a:t>
            </a:r>
            <a:r>
              <a:rPr lang="en-US" altLang="zh-CN" sz="1600" dirty="0"/>
              <a:t> </a:t>
            </a:r>
            <a:r>
              <a:rPr lang="en-US" altLang="zh-CN" sz="1600" dirty="0" err="1"/>
              <a:t>othermachine</a:t>
            </a:r>
            <a:r>
              <a:rPr lang="en-US" altLang="zh-CN" sz="1600" dirty="0"/>
              <a:t> date</a:t>
            </a:r>
            <a:endParaRPr lang="en-US" altLang="zh-CN" sz="2000" dirty="0"/>
          </a:p>
        </p:txBody>
      </p:sp>
    </p:spTree>
    <p:extLst>
      <p:ext uri="{BB962C8B-B14F-4D97-AF65-F5344CB8AC3E}">
        <p14:creationId xmlns:p14="http://schemas.microsoft.com/office/powerpoint/2010/main" val="174900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59456">
        <p:fade/>
      </p:transition>
    </mc:Choice>
    <mc:Fallback xmlns="">
      <p:transition spd="med" advTm="59456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/>
          <p:cNvSpPr>
            <a:spLocks noGrp="1"/>
          </p:cNvSpPr>
          <p:nvPr>
            <p:ph type="title"/>
          </p:nvPr>
        </p:nvSpPr>
        <p:spPr>
          <a:xfrm>
            <a:off x="508001" y="590592"/>
            <a:ext cx="8128001" cy="704808"/>
          </a:xfrm>
        </p:spPr>
        <p:txBody>
          <a:bodyPr>
            <a:normAutofit/>
          </a:bodyPr>
          <a:lstStyle/>
          <a:p>
            <a:r>
              <a:rPr lang="zh-CN" altLang="en-US" dirty="0"/>
              <a:t>多机运行</a:t>
            </a:r>
            <a:r>
              <a:rPr lang="en-US" altLang="zh-CN" dirty="0"/>
              <a:t>MPI</a:t>
            </a:r>
            <a:r>
              <a:rPr lang="zh-CN" altLang="en-US" dirty="0"/>
              <a:t>程序</a:t>
            </a:r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677246" y="2414579"/>
            <a:ext cx="568325" cy="39607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compatLnSpc="0">
            <a:spAutoFit/>
          </a:bodyPr>
          <a:lstStyle/>
          <a:p>
            <a:pPr hangingPunct="0">
              <a:defRPr/>
            </a:pPr>
            <a:r>
              <a:rPr lang="zh-CN" altLang="en-US" sz="1800" dirty="0">
                <a:solidFill>
                  <a:srgbClr val="FFFFFF"/>
                </a:solidFill>
                <a:latin typeface="Albany" pitchFamily="34"/>
                <a:ea typeface="HG Mincho Light J" pitchFamily="2"/>
                <a:cs typeface="Arial Unicode MS" pitchFamily="2"/>
              </a:rPr>
              <a:t>芯片</a:t>
            </a:r>
            <a:endParaRPr lang="en-US" sz="1800" dirty="0">
              <a:solidFill>
                <a:srgbClr val="FFFFFF"/>
              </a:solidFill>
              <a:latin typeface="Albany" pitchFamily="34"/>
              <a:ea typeface="HG Mincho Light J" pitchFamily="2"/>
              <a:cs typeface="Arial Unicode MS" pitchFamily="2"/>
            </a:endParaRPr>
          </a:p>
        </p:txBody>
      </p:sp>
      <p:sp>
        <p:nvSpPr>
          <p:cNvPr id="56" name="Content Placeholder 2">
            <a:extLst>
              <a:ext uri="{FF2B5EF4-FFF2-40B4-BE49-F238E27FC236}">
                <a16:creationId xmlns:a16="http://schemas.microsoft.com/office/drawing/2014/main" id="{A0DBE0F2-42EC-45F2-9F59-34A3448972D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96995"/>
            <a:ext cx="8153400" cy="4570413"/>
          </a:xfrm>
        </p:spPr>
        <p:txBody>
          <a:bodyPr/>
          <a:lstStyle/>
          <a:p>
            <a:r>
              <a:rPr lang="zh-CN" altLang="en-US" sz="2400" dirty="0"/>
              <a:t>编写</a:t>
            </a:r>
            <a:r>
              <a:rPr lang="en-US" altLang="zh-CN" sz="2400" dirty="0" err="1"/>
              <a:t>machinefile</a:t>
            </a:r>
            <a:r>
              <a:rPr lang="zh-CN" altLang="en-US" sz="2000" dirty="0"/>
              <a:t>，设置每台机器可以启动的进程上限</a:t>
            </a:r>
            <a:endParaRPr lang="en-US" altLang="zh-CN" sz="2000" dirty="0"/>
          </a:p>
          <a:p>
            <a:endParaRPr lang="en-US" altLang="zh-CN" sz="2000" dirty="0"/>
          </a:p>
          <a:p>
            <a:endParaRPr lang="en-US" altLang="zh-CN" sz="2000" dirty="0"/>
          </a:p>
          <a:p>
            <a:endParaRPr lang="en-US" altLang="zh-CN" sz="2000" dirty="0"/>
          </a:p>
          <a:p>
            <a:r>
              <a:rPr lang="zh-CN" altLang="en-US" sz="2000" dirty="0"/>
              <a:t>回到构建目录 ： </a:t>
            </a:r>
            <a:r>
              <a:rPr lang="en-US" altLang="zh-CN" sz="2000" dirty="0"/>
              <a:t>cd /</a:t>
            </a:r>
            <a:r>
              <a:rPr lang="en-US" altLang="zh-CN" sz="2000" dirty="0" err="1"/>
              <a:t>tmp</a:t>
            </a:r>
            <a:r>
              <a:rPr lang="en-US" altLang="zh-CN" sz="2000" dirty="0"/>
              <a:t>/you/</a:t>
            </a:r>
            <a:r>
              <a:rPr lang="en-US" altLang="zh-CN" sz="2000" dirty="0" err="1"/>
              <a:t>mpich</a:t>
            </a:r>
            <a:endParaRPr lang="en-US" altLang="zh-CN" sz="2000" dirty="0"/>
          </a:p>
          <a:p>
            <a:pPr lvl="1"/>
            <a:r>
              <a:rPr lang="zh-CN" altLang="en-US" sz="1600" dirty="0"/>
              <a:t>构建时对示例程序</a:t>
            </a:r>
            <a:r>
              <a:rPr lang="en-US" altLang="zh-CN" sz="1600" dirty="0" err="1"/>
              <a:t>cpi.c</a:t>
            </a:r>
            <a:r>
              <a:rPr lang="zh-CN" altLang="en-US" sz="1600" dirty="0"/>
              <a:t>执行了</a:t>
            </a:r>
            <a:r>
              <a:rPr lang="en-US" altLang="zh-CN" sz="1600" dirty="0"/>
              <a:t>make</a:t>
            </a:r>
            <a:r>
              <a:rPr lang="zh-CN" altLang="en-US" sz="1600" dirty="0"/>
              <a:t>。</a:t>
            </a:r>
            <a:endParaRPr lang="en-US" altLang="zh-CN" sz="1600" dirty="0"/>
          </a:p>
          <a:p>
            <a:r>
              <a:rPr lang="zh-CN" altLang="en-US" sz="2000" dirty="0"/>
              <a:t>执行：</a:t>
            </a:r>
            <a:r>
              <a:rPr lang="en-US" altLang="zh-CN" sz="2000" dirty="0" err="1"/>
              <a:t>mpiexec</a:t>
            </a:r>
            <a:r>
              <a:rPr lang="en-US" altLang="zh-CN" sz="2000" dirty="0"/>
              <a:t> -n 5 -f </a:t>
            </a:r>
            <a:r>
              <a:rPr lang="en-US" altLang="zh-CN" sz="2000" dirty="0" err="1"/>
              <a:t>machinefile</a:t>
            </a:r>
            <a:r>
              <a:rPr lang="en-US" altLang="zh-CN" sz="2000" dirty="0"/>
              <a:t> ./examples/cpi</a:t>
            </a:r>
          </a:p>
          <a:p>
            <a:pPr lvl="1"/>
            <a:r>
              <a:rPr lang="en-US" altLang="zh-CN" sz="1600" dirty="0"/>
              <a:t>cpi</a:t>
            </a:r>
            <a:r>
              <a:rPr lang="zh-CN" altLang="en-US" sz="1600" dirty="0"/>
              <a:t>程序将输出哪些机器会启动进程</a:t>
            </a:r>
            <a:endParaRPr lang="en-US" altLang="zh-CN" sz="1600" dirty="0"/>
          </a:p>
          <a:p>
            <a:endParaRPr lang="en-US" altLang="zh-CN" sz="2000" dirty="0"/>
          </a:p>
          <a:p>
            <a:endParaRPr lang="en-US" altLang="zh-CN" sz="2400" dirty="0"/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D464B3BC-B0C3-409D-AC5C-13C456B9B71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4600" y="2224936"/>
            <a:ext cx="3863675" cy="1204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01384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59456">
        <p:fade/>
      </p:transition>
    </mc:Choice>
    <mc:Fallback xmlns="">
      <p:transition spd="med" advTm="59456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/>
          <p:cNvSpPr>
            <a:spLocks noGrp="1"/>
          </p:cNvSpPr>
          <p:nvPr>
            <p:ph type="title"/>
          </p:nvPr>
        </p:nvSpPr>
        <p:spPr>
          <a:xfrm>
            <a:off x="508001" y="590592"/>
            <a:ext cx="8128001" cy="704808"/>
          </a:xfrm>
        </p:spPr>
        <p:txBody>
          <a:bodyPr>
            <a:normAutofit/>
          </a:bodyPr>
          <a:lstStyle/>
          <a:p>
            <a:r>
              <a:rPr lang="zh-CN" altLang="en-US" dirty="0"/>
              <a:t>多机运行</a:t>
            </a:r>
            <a:r>
              <a:rPr lang="en-US" altLang="zh-CN" dirty="0"/>
              <a:t>MPI</a:t>
            </a:r>
            <a:r>
              <a:rPr lang="zh-CN" altLang="en-US" dirty="0"/>
              <a:t>程序</a:t>
            </a:r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677246" y="2414579"/>
            <a:ext cx="568325" cy="39607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compatLnSpc="0">
            <a:spAutoFit/>
          </a:bodyPr>
          <a:lstStyle/>
          <a:p>
            <a:pPr hangingPunct="0">
              <a:defRPr/>
            </a:pPr>
            <a:r>
              <a:rPr lang="zh-CN" altLang="en-US" sz="1800" dirty="0">
                <a:solidFill>
                  <a:srgbClr val="FFFFFF"/>
                </a:solidFill>
                <a:latin typeface="Albany" pitchFamily="34"/>
                <a:ea typeface="HG Mincho Light J" pitchFamily="2"/>
                <a:cs typeface="Arial Unicode MS" pitchFamily="2"/>
              </a:rPr>
              <a:t>芯片</a:t>
            </a:r>
            <a:endParaRPr lang="en-US" sz="1800" dirty="0">
              <a:solidFill>
                <a:srgbClr val="FFFFFF"/>
              </a:solidFill>
              <a:latin typeface="Albany" pitchFamily="34"/>
              <a:ea typeface="HG Mincho Light J" pitchFamily="2"/>
              <a:cs typeface="Arial Unicode MS" pitchFamily="2"/>
            </a:endParaRPr>
          </a:p>
        </p:txBody>
      </p:sp>
      <p:sp>
        <p:nvSpPr>
          <p:cNvPr id="56" name="Content Placeholder 2">
            <a:extLst>
              <a:ext uri="{FF2B5EF4-FFF2-40B4-BE49-F238E27FC236}">
                <a16:creationId xmlns:a16="http://schemas.microsoft.com/office/drawing/2014/main" id="{A0DBE0F2-42EC-45F2-9F59-34A3448972D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96995"/>
            <a:ext cx="8153400" cy="4570413"/>
          </a:xfrm>
        </p:spPr>
        <p:txBody>
          <a:bodyPr/>
          <a:lstStyle/>
          <a:p>
            <a:r>
              <a:rPr lang="zh-CN" altLang="en-US" dirty="0"/>
              <a:t>参考资料</a:t>
            </a:r>
            <a:endParaRPr lang="en-US" altLang="zh-CN" dirty="0"/>
          </a:p>
          <a:p>
            <a:pPr lvl="1"/>
            <a:r>
              <a:rPr lang="en-US" altLang="zh-CN" dirty="0">
                <a:solidFill>
                  <a:schemeClr val="tx1"/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https://www.mpich.org/static/downloads/3.2/mpich-3.2-installguide.pdf</a:t>
            </a:r>
            <a:endParaRPr lang="en-US" altLang="zh-CN" dirty="0">
              <a:solidFill>
                <a:schemeClr val="tx1"/>
              </a:solidFill>
            </a:endParaRPr>
          </a:p>
          <a:p>
            <a:pPr lvl="1"/>
            <a:r>
              <a:rPr lang="en-US" altLang="zh-CN" dirty="0">
                <a:solidFill>
                  <a:schemeClr val="tx1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https://www.mpich.org/static/downloads/3.3/mpich-3.3-userguide.pdf</a:t>
            </a:r>
            <a:endParaRPr lang="en-US" altLang="zh-CN" dirty="0">
              <a:solidFill>
                <a:schemeClr val="tx1"/>
              </a:solidFill>
            </a:endParaRPr>
          </a:p>
          <a:p>
            <a:pPr lvl="1"/>
            <a:r>
              <a:rPr lang="en-US" altLang="zh-CN" dirty="0">
                <a:solidFill>
                  <a:schemeClr val="tx1"/>
                </a:solidFill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https://blog.csdn.net/bendanban/article/details/40710217</a:t>
            </a:r>
            <a:endParaRPr lang="en-US" altLang="zh-CN" dirty="0">
              <a:solidFill>
                <a:schemeClr val="tx1"/>
              </a:solidFill>
            </a:endParaRPr>
          </a:p>
          <a:p>
            <a:endParaRPr lang="en-US" altLang="zh-CN" sz="2400" dirty="0"/>
          </a:p>
        </p:txBody>
      </p:sp>
    </p:spTree>
    <p:extLst>
      <p:ext uri="{BB962C8B-B14F-4D97-AF65-F5344CB8AC3E}">
        <p14:creationId xmlns:p14="http://schemas.microsoft.com/office/powerpoint/2010/main" val="3241085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59456">
        <p:fade/>
      </p:transition>
    </mc:Choice>
    <mc:Fallback xmlns="">
      <p:transition spd="med" advTm="59456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/>
          <p:cNvSpPr>
            <a:spLocks noGrp="1"/>
          </p:cNvSpPr>
          <p:nvPr>
            <p:ph type="title"/>
          </p:nvPr>
        </p:nvSpPr>
        <p:spPr>
          <a:xfrm>
            <a:off x="508001" y="590592"/>
            <a:ext cx="8128001" cy="704808"/>
          </a:xfrm>
        </p:spPr>
        <p:txBody>
          <a:bodyPr>
            <a:normAutofit/>
          </a:bodyPr>
          <a:lstStyle/>
          <a:p>
            <a:r>
              <a:rPr lang="zh-CN" altLang="en-US" dirty="0"/>
              <a:t>目录</a:t>
            </a:r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677246" y="2414579"/>
            <a:ext cx="568325" cy="39607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compatLnSpc="0">
            <a:spAutoFit/>
          </a:bodyPr>
          <a:lstStyle/>
          <a:p>
            <a:pPr hangingPunct="0">
              <a:defRPr/>
            </a:pPr>
            <a:r>
              <a:rPr lang="zh-CN" altLang="en-US" sz="1800" dirty="0">
                <a:solidFill>
                  <a:srgbClr val="FFFFFF"/>
                </a:solidFill>
                <a:latin typeface="Albany" pitchFamily="34"/>
                <a:ea typeface="HG Mincho Light J" pitchFamily="2"/>
                <a:cs typeface="Arial Unicode MS" pitchFamily="2"/>
              </a:rPr>
              <a:t>芯片</a:t>
            </a:r>
            <a:endParaRPr lang="en-US" sz="1800" dirty="0">
              <a:solidFill>
                <a:srgbClr val="FFFFFF"/>
              </a:solidFill>
              <a:latin typeface="Albany" pitchFamily="34"/>
              <a:ea typeface="HG Mincho Light J" pitchFamily="2"/>
              <a:cs typeface="Arial Unicode MS" pitchFamily="2"/>
            </a:endParaRPr>
          </a:p>
        </p:txBody>
      </p:sp>
      <p:sp>
        <p:nvSpPr>
          <p:cNvPr id="56" name="Content Placeholder 2">
            <a:extLst>
              <a:ext uri="{FF2B5EF4-FFF2-40B4-BE49-F238E27FC236}">
                <a16:creationId xmlns:a16="http://schemas.microsoft.com/office/drawing/2014/main" id="{A0DBE0F2-42EC-45F2-9F59-34A3448972D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96995"/>
            <a:ext cx="8153400" cy="4570413"/>
          </a:xfrm>
        </p:spPr>
        <p:txBody>
          <a:bodyPr/>
          <a:lstStyle/>
          <a:p>
            <a:r>
              <a:rPr lang="zh-CN" altLang="en-US" sz="2600" dirty="0">
                <a:solidFill>
                  <a:schemeClr val="bg2">
                    <a:lumMod val="60000"/>
                    <a:lumOff val="40000"/>
                  </a:schemeClr>
                </a:solidFill>
              </a:rPr>
              <a:t>硬件虚拟化</a:t>
            </a:r>
            <a:endParaRPr lang="en-US" altLang="zh-CN" sz="2600" dirty="0">
              <a:solidFill>
                <a:schemeClr val="bg2">
                  <a:lumMod val="60000"/>
                  <a:lumOff val="40000"/>
                </a:schemeClr>
              </a:solidFill>
            </a:endParaRPr>
          </a:p>
          <a:p>
            <a:endParaRPr lang="en-US" altLang="zh-CN" sz="2600" dirty="0"/>
          </a:p>
          <a:p>
            <a:r>
              <a:rPr lang="en-US" altLang="zh-CN" sz="2600" dirty="0">
                <a:solidFill>
                  <a:schemeClr val="bg2">
                    <a:lumMod val="60000"/>
                    <a:lumOff val="40000"/>
                  </a:schemeClr>
                </a:solidFill>
              </a:rPr>
              <a:t>MPI</a:t>
            </a:r>
            <a:r>
              <a:rPr lang="zh-CN" altLang="en-US" sz="2600" dirty="0">
                <a:solidFill>
                  <a:schemeClr val="bg2">
                    <a:lumMod val="60000"/>
                    <a:lumOff val="40000"/>
                  </a:schemeClr>
                </a:solidFill>
              </a:rPr>
              <a:t>环境配置</a:t>
            </a:r>
            <a:endParaRPr lang="en-US" altLang="zh-CN" sz="2600" dirty="0">
              <a:solidFill>
                <a:schemeClr val="bg2">
                  <a:lumMod val="60000"/>
                  <a:lumOff val="40000"/>
                </a:schemeClr>
              </a:solidFill>
            </a:endParaRPr>
          </a:p>
          <a:p>
            <a:endParaRPr lang="en-US" altLang="zh-CN" sz="2600" dirty="0">
              <a:solidFill>
                <a:schemeClr val="bg2">
                  <a:lumMod val="60000"/>
                  <a:lumOff val="40000"/>
                </a:schemeClr>
              </a:solidFill>
            </a:endParaRPr>
          </a:p>
          <a:p>
            <a:r>
              <a:rPr lang="zh-CN" altLang="en-US" sz="2600" dirty="0"/>
              <a:t>数值积分计算</a:t>
            </a:r>
            <a:r>
              <a:rPr lang="en-US" altLang="zh-CN" sz="2600" dirty="0"/>
              <a:t>π</a:t>
            </a:r>
          </a:p>
          <a:p>
            <a:endParaRPr lang="en-US" altLang="zh-CN" sz="2600" dirty="0">
              <a:solidFill>
                <a:schemeClr val="bg2">
                  <a:lumMod val="60000"/>
                  <a:lumOff val="40000"/>
                </a:schemeClr>
              </a:solidFill>
            </a:endParaRPr>
          </a:p>
          <a:p>
            <a:r>
              <a:rPr lang="zh-CN" altLang="en-US" sz="2600" dirty="0">
                <a:solidFill>
                  <a:schemeClr val="bg2">
                    <a:lumMod val="60000"/>
                    <a:lumOff val="40000"/>
                  </a:schemeClr>
                </a:solidFill>
              </a:rPr>
              <a:t>多进程调试</a:t>
            </a:r>
            <a:endParaRPr lang="en-US" altLang="zh-CN" sz="2600" dirty="0">
              <a:solidFill>
                <a:schemeClr val="bg2">
                  <a:lumMod val="60000"/>
                  <a:lumOff val="40000"/>
                </a:schemeClr>
              </a:solidFill>
            </a:endParaRPr>
          </a:p>
          <a:p>
            <a:endParaRPr lang="en-US" altLang="zh-CN" sz="2600" dirty="0">
              <a:solidFill>
                <a:schemeClr val="bg2">
                  <a:lumMod val="60000"/>
                  <a:lumOff val="40000"/>
                </a:schemeClr>
              </a:solidFill>
            </a:endParaRPr>
          </a:p>
          <a:p>
            <a:endParaRPr lang="en-US" altLang="zh-CN" sz="2600" dirty="0">
              <a:solidFill>
                <a:schemeClr val="bg2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77491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59456">
        <p:fade/>
      </p:transition>
    </mc:Choice>
    <mc:Fallback xmlns="">
      <p:transition spd="med" advTm="59456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/>
          <p:cNvSpPr>
            <a:spLocks noGrp="1"/>
          </p:cNvSpPr>
          <p:nvPr>
            <p:ph type="title"/>
          </p:nvPr>
        </p:nvSpPr>
        <p:spPr>
          <a:xfrm>
            <a:off x="508001" y="590592"/>
            <a:ext cx="8128001" cy="704808"/>
          </a:xfrm>
        </p:spPr>
        <p:txBody>
          <a:bodyPr>
            <a:normAutofit/>
          </a:bodyPr>
          <a:lstStyle/>
          <a:p>
            <a:r>
              <a:rPr lang="zh-CN" altLang="en-US" dirty="0"/>
              <a:t>原理</a:t>
            </a:r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677246" y="2414579"/>
            <a:ext cx="568325" cy="39607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compatLnSpc="0">
            <a:spAutoFit/>
          </a:bodyPr>
          <a:lstStyle/>
          <a:p>
            <a:pPr hangingPunct="0">
              <a:defRPr/>
            </a:pPr>
            <a:r>
              <a:rPr lang="zh-CN" altLang="en-US" sz="1800" dirty="0">
                <a:solidFill>
                  <a:srgbClr val="FFFFFF"/>
                </a:solidFill>
                <a:latin typeface="Albany" pitchFamily="34"/>
                <a:ea typeface="HG Mincho Light J" pitchFamily="2"/>
                <a:cs typeface="Arial Unicode MS" pitchFamily="2"/>
              </a:rPr>
              <a:t>芯片</a:t>
            </a:r>
            <a:endParaRPr lang="en-US" sz="1800" dirty="0">
              <a:solidFill>
                <a:srgbClr val="FFFFFF"/>
              </a:solidFill>
              <a:latin typeface="Albany" pitchFamily="34"/>
              <a:ea typeface="HG Mincho Light J" pitchFamily="2"/>
              <a:cs typeface="Arial Unicode MS" pitchFamily="2"/>
            </a:endParaRPr>
          </a:p>
        </p:txBody>
      </p:sp>
      <p:sp>
        <p:nvSpPr>
          <p:cNvPr id="56" name="Content Placeholder 2">
            <a:extLst>
              <a:ext uri="{FF2B5EF4-FFF2-40B4-BE49-F238E27FC236}">
                <a16:creationId xmlns:a16="http://schemas.microsoft.com/office/drawing/2014/main" id="{A0DBE0F2-42EC-45F2-9F59-34A3448972D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3276600"/>
            <a:ext cx="8153400" cy="2990808"/>
          </a:xfrm>
        </p:spPr>
        <p:txBody>
          <a:bodyPr/>
          <a:lstStyle/>
          <a:p>
            <a:endParaRPr lang="en-US" altLang="zh-CN" sz="2400" dirty="0"/>
          </a:p>
          <a:p>
            <a:endParaRPr lang="en-US" altLang="zh-CN" sz="2400" dirty="0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171175EC-EAC8-47DE-9125-309C60827CE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4952" y="1761351"/>
            <a:ext cx="7038296" cy="2006125"/>
          </a:xfrm>
          <a:prstGeom prst="rect">
            <a:avLst/>
          </a:prstGeom>
        </p:spPr>
      </p:pic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7046A092-56B0-4BC9-8617-183D5D998F2F}"/>
              </a:ext>
            </a:extLst>
          </p:cNvPr>
          <p:cNvSpPr txBox="1">
            <a:spLocks/>
          </p:cNvSpPr>
          <p:nvPr/>
        </p:nvSpPr>
        <p:spPr bwMode="auto">
          <a:xfrm>
            <a:off x="2622400" y="4114800"/>
            <a:ext cx="4343400" cy="2990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>
            <a:lvl1pPr marL="341313" indent="-341313" algn="l" defTabSz="449263" rtl="0" eaLnBrk="0" fontAlgn="base" hangingPunct="0">
              <a:spcBef>
                <a:spcPts val="7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panose="020B0604020202020204" pitchFamily="34" charset="0"/>
              <a:buChar char="•"/>
              <a:defRPr sz="28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  <a:lvl2pPr marL="741363" indent="-284163" algn="l" defTabSz="449263" rtl="0" eaLnBrk="0" fontAlgn="base" hangingPunct="0">
              <a:spcBef>
                <a:spcPts val="6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panose="020B0604020202020204" pitchFamily="34" charset="0"/>
              <a:buChar char="–"/>
              <a:defRPr sz="2400">
                <a:solidFill>
                  <a:srgbClr val="000000"/>
                </a:solidFill>
                <a:latin typeface="+mn-lt"/>
              </a:defRPr>
            </a:lvl2pPr>
            <a:lvl3pPr marL="1143000" indent="-228600" algn="l" defTabSz="449263" rtl="0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panose="020B0604020202020204" pitchFamily="34" charset="0"/>
              <a:buChar char="•"/>
              <a:defRPr sz="2000">
                <a:solidFill>
                  <a:srgbClr val="000000"/>
                </a:solidFill>
                <a:latin typeface="+mn-lt"/>
              </a:defRPr>
            </a:lvl3pPr>
            <a:lvl4pPr marL="1600200" indent="-228600" algn="l" defTabSz="449263" rtl="0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panose="020B0604020202020204" pitchFamily="34" charset="0"/>
              <a:buChar char="–"/>
              <a:defRPr sz="2000">
                <a:solidFill>
                  <a:srgbClr val="000000"/>
                </a:solidFill>
                <a:latin typeface="+mn-lt"/>
              </a:defRPr>
            </a:lvl4pPr>
            <a:lvl5pPr marL="2057400" indent="-228600" algn="l" defTabSz="449263" rtl="0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panose="020B0604020202020204" pitchFamily="34" charset="0"/>
              <a:buChar char="»"/>
              <a:defRPr sz="2000">
                <a:solidFill>
                  <a:srgbClr val="000000"/>
                </a:solidFill>
                <a:latin typeface="+mn-lt"/>
              </a:defRPr>
            </a:lvl5pPr>
            <a:lvl6pPr marL="2514600" indent="-228600" algn="l" defTabSz="449263" rtl="0" fontAlgn="base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buChar char="»"/>
              <a:defRPr sz="2000">
                <a:solidFill>
                  <a:srgbClr val="000000"/>
                </a:solidFill>
                <a:latin typeface="+mn-lt"/>
              </a:defRPr>
            </a:lvl6pPr>
            <a:lvl7pPr marL="2971800" indent="-228600" algn="l" defTabSz="449263" rtl="0" fontAlgn="base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buChar char="»"/>
              <a:defRPr sz="2000">
                <a:solidFill>
                  <a:srgbClr val="000000"/>
                </a:solidFill>
                <a:latin typeface="+mn-lt"/>
              </a:defRPr>
            </a:lvl7pPr>
            <a:lvl8pPr marL="3429000" indent="-228600" algn="l" defTabSz="449263" rtl="0" fontAlgn="base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buChar char="»"/>
              <a:defRPr sz="2000">
                <a:solidFill>
                  <a:srgbClr val="000000"/>
                </a:solidFill>
                <a:latin typeface="+mn-lt"/>
              </a:defRPr>
            </a:lvl8pPr>
            <a:lvl9pPr marL="3886200" indent="-228600" algn="l" defTabSz="449263" rtl="0" fontAlgn="base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buChar char="»"/>
              <a:defRPr sz="2000">
                <a:solidFill>
                  <a:srgbClr val="000000"/>
                </a:solidFill>
                <a:latin typeface="+mn-lt"/>
              </a:defRPr>
            </a:lvl9pPr>
          </a:lstStyle>
          <a:p>
            <a:pPr marL="0" indent="0" algn="ctr">
              <a:buNone/>
            </a:pPr>
            <a:r>
              <a:rPr lang="zh-CN" altLang="en-US" sz="2400" kern="0" dirty="0"/>
              <a:t>关键代码</a:t>
            </a:r>
            <a:endParaRPr lang="en-US" altLang="zh-CN" sz="1800" kern="0" dirty="0">
              <a:latin typeface="LucidaConsole"/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lang="en-US" altLang="zh-CN" sz="1800" kern="0" dirty="0">
                <a:latin typeface="LucidaConsole"/>
              </a:rPr>
              <a:t>xi </a:t>
            </a:r>
            <a:r>
              <a:rPr lang="en-US" altLang="zh-CN" sz="1800" kern="0" dirty="0">
                <a:solidFill>
                  <a:srgbClr val="991A1A"/>
                </a:solidFill>
                <a:latin typeface="LucidaConsole"/>
              </a:rPr>
              <a:t>= </a:t>
            </a:r>
            <a:r>
              <a:rPr lang="en-US" altLang="zh-CN" sz="1800" kern="0" dirty="0">
                <a:solidFill>
                  <a:srgbClr val="333333"/>
                </a:solidFill>
                <a:latin typeface="LucidaConsole"/>
              </a:rPr>
              <a:t>(</a:t>
            </a:r>
            <a:r>
              <a:rPr lang="en-US" altLang="zh-CN" sz="1800" kern="0" dirty="0" err="1">
                <a:latin typeface="LucidaConsole"/>
              </a:rPr>
              <a:t>i</a:t>
            </a:r>
            <a:r>
              <a:rPr lang="en-US" altLang="zh-CN" sz="1800" kern="0" dirty="0">
                <a:latin typeface="LucidaConsole"/>
              </a:rPr>
              <a:t> </a:t>
            </a:r>
            <a:r>
              <a:rPr lang="en-US" altLang="zh-CN" sz="1800" kern="0" dirty="0">
                <a:solidFill>
                  <a:srgbClr val="991A1A"/>
                </a:solidFill>
                <a:latin typeface="LucidaConsole"/>
              </a:rPr>
              <a:t>+ </a:t>
            </a:r>
            <a:r>
              <a:rPr lang="en-US" altLang="zh-CN" sz="1800" kern="0" dirty="0">
                <a:solidFill>
                  <a:srgbClr val="116644"/>
                </a:solidFill>
                <a:latin typeface="LucidaConsole"/>
              </a:rPr>
              <a:t>0.5</a:t>
            </a:r>
            <a:r>
              <a:rPr lang="en-US" altLang="zh-CN" sz="1800" kern="0" dirty="0">
                <a:solidFill>
                  <a:srgbClr val="333333"/>
                </a:solidFill>
                <a:latin typeface="LucidaConsole"/>
              </a:rPr>
              <a:t>) </a:t>
            </a:r>
            <a:r>
              <a:rPr lang="en-US" altLang="zh-CN" sz="1800" kern="0" dirty="0">
                <a:solidFill>
                  <a:srgbClr val="991A1A"/>
                </a:solidFill>
                <a:latin typeface="LucidaConsole"/>
              </a:rPr>
              <a:t>* </a:t>
            </a:r>
            <a:r>
              <a:rPr lang="en-US" altLang="zh-CN" sz="1800" kern="0" dirty="0">
                <a:latin typeface="LucidaConsole"/>
              </a:rPr>
              <a:t>h</a:t>
            </a:r>
            <a:r>
              <a:rPr lang="en-US" altLang="zh-CN" sz="1800" kern="0" dirty="0">
                <a:solidFill>
                  <a:srgbClr val="333333"/>
                </a:solidFill>
                <a:latin typeface="LucidaConsole"/>
              </a:rPr>
              <a:t>;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nl-NL" altLang="zh-CN" sz="1800" kern="0" dirty="0">
                <a:latin typeface="LucidaConsole"/>
              </a:rPr>
              <a:t>fVal </a:t>
            </a:r>
            <a:r>
              <a:rPr lang="nl-NL" altLang="zh-CN" sz="1800" kern="0" dirty="0">
                <a:solidFill>
                  <a:srgbClr val="991A1A"/>
                </a:solidFill>
                <a:latin typeface="LucidaConsole"/>
              </a:rPr>
              <a:t>= </a:t>
            </a:r>
            <a:r>
              <a:rPr lang="nl-NL" altLang="zh-CN" sz="1800" kern="0" dirty="0">
                <a:solidFill>
                  <a:srgbClr val="116644"/>
                </a:solidFill>
                <a:latin typeface="LucidaConsole"/>
              </a:rPr>
              <a:t>4.0 </a:t>
            </a:r>
            <a:r>
              <a:rPr lang="nl-NL" altLang="zh-CN" sz="1800" kern="0" dirty="0">
                <a:solidFill>
                  <a:srgbClr val="991A1A"/>
                </a:solidFill>
                <a:latin typeface="LucidaConsole"/>
              </a:rPr>
              <a:t>/ </a:t>
            </a:r>
            <a:r>
              <a:rPr lang="nl-NL" altLang="zh-CN" sz="1800" kern="0" dirty="0">
                <a:solidFill>
                  <a:srgbClr val="333333"/>
                </a:solidFill>
                <a:latin typeface="LucidaConsole"/>
              </a:rPr>
              <a:t>(</a:t>
            </a:r>
            <a:r>
              <a:rPr lang="nl-NL" altLang="zh-CN" sz="1800" kern="0" dirty="0">
                <a:solidFill>
                  <a:srgbClr val="116644"/>
                </a:solidFill>
                <a:latin typeface="LucidaConsole"/>
              </a:rPr>
              <a:t>1.0 </a:t>
            </a:r>
            <a:r>
              <a:rPr lang="nl-NL" altLang="zh-CN" sz="1800" kern="0" dirty="0">
                <a:solidFill>
                  <a:srgbClr val="991A1A"/>
                </a:solidFill>
                <a:latin typeface="LucidaConsole"/>
              </a:rPr>
              <a:t>+ </a:t>
            </a:r>
            <a:r>
              <a:rPr lang="nl-NL" altLang="zh-CN" sz="1800" kern="0" dirty="0">
                <a:latin typeface="LucidaConsole"/>
              </a:rPr>
              <a:t>xi </a:t>
            </a:r>
            <a:r>
              <a:rPr lang="nl-NL" altLang="zh-CN" sz="1800" kern="0" dirty="0">
                <a:solidFill>
                  <a:srgbClr val="991A1A"/>
                </a:solidFill>
                <a:latin typeface="LucidaConsole"/>
              </a:rPr>
              <a:t>* </a:t>
            </a:r>
            <a:r>
              <a:rPr lang="nl-NL" altLang="zh-CN" sz="1800" kern="0" dirty="0">
                <a:latin typeface="LucidaConsole"/>
              </a:rPr>
              <a:t>xi</a:t>
            </a:r>
            <a:r>
              <a:rPr lang="nl-NL" altLang="zh-CN" sz="1800" kern="0" dirty="0">
                <a:solidFill>
                  <a:srgbClr val="333333"/>
                </a:solidFill>
                <a:latin typeface="LucidaConsole"/>
              </a:rPr>
              <a:t>) ;</a:t>
            </a:r>
            <a:r>
              <a:rPr lang="nl-NL" altLang="zh-CN" sz="1800" kern="0" dirty="0">
                <a:solidFill>
                  <a:srgbClr val="AB5500"/>
                </a:solidFill>
                <a:latin typeface="LucidaConsole"/>
              </a:rPr>
              <a:t>// </a:t>
            </a:r>
            <a:r>
              <a:rPr lang="zh-CN" altLang="nl-NL" sz="1800" kern="0" dirty="0">
                <a:solidFill>
                  <a:srgbClr val="AB55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得到</a:t>
            </a:r>
            <a:r>
              <a:rPr lang="nl-NL" altLang="zh-CN" sz="1800" kern="0" dirty="0">
                <a:solidFill>
                  <a:srgbClr val="AB5500"/>
                </a:solidFill>
                <a:latin typeface="LucidaConsole"/>
                <a:ea typeface="新宋体" panose="02010609030101010101" pitchFamily="49" charset="-122"/>
              </a:rPr>
              <a:t>f(xi)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altLang="zh-CN" sz="1800" kern="0" dirty="0">
                <a:latin typeface="LucidaConsole"/>
              </a:rPr>
              <a:t>local </a:t>
            </a:r>
            <a:r>
              <a:rPr lang="en-US" altLang="zh-CN" sz="1800" kern="0" dirty="0">
                <a:solidFill>
                  <a:srgbClr val="991A1A"/>
                </a:solidFill>
                <a:latin typeface="LucidaConsole"/>
              </a:rPr>
              <a:t>+= </a:t>
            </a:r>
            <a:r>
              <a:rPr lang="en-US" altLang="zh-CN" sz="1800" kern="0" dirty="0" err="1">
                <a:latin typeface="LucidaConsole"/>
              </a:rPr>
              <a:t>fVal</a:t>
            </a:r>
            <a:r>
              <a:rPr lang="en-US" altLang="zh-CN" sz="1800" kern="0" dirty="0">
                <a:solidFill>
                  <a:srgbClr val="333333"/>
                </a:solidFill>
                <a:latin typeface="LucidaConsole"/>
              </a:rPr>
              <a:t>;</a:t>
            </a:r>
            <a:endParaRPr lang="en-US" altLang="zh-CN" sz="2400" kern="0" dirty="0"/>
          </a:p>
        </p:txBody>
      </p:sp>
    </p:spTree>
    <p:extLst>
      <p:ext uri="{BB962C8B-B14F-4D97-AF65-F5344CB8AC3E}">
        <p14:creationId xmlns:p14="http://schemas.microsoft.com/office/powerpoint/2010/main" val="24558661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59456">
        <p:fade/>
      </p:transition>
    </mc:Choice>
    <mc:Fallback xmlns="">
      <p:transition spd="med" advTm="59456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/>
          <p:cNvSpPr>
            <a:spLocks noGrp="1"/>
          </p:cNvSpPr>
          <p:nvPr>
            <p:ph type="title"/>
          </p:nvPr>
        </p:nvSpPr>
        <p:spPr>
          <a:xfrm>
            <a:off x="507999" y="590592"/>
            <a:ext cx="8128001" cy="704808"/>
          </a:xfrm>
        </p:spPr>
        <p:txBody>
          <a:bodyPr>
            <a:normAutofit/>
          </a:bodyPr>
          <a:lstStyle/>
          <a:p>
            <a:r>
              <a:rPr lang="zh-CN" altLang="en-US" dirty="0"/>
              <a:t>并行</a:t>
            </a:r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677246" y="2414579"/>
            <a:ext cx="568325" cy="39607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compatLnSpc="0">
            <a:spAutoFit/>
          </a:bodyPr>
          <a:lstStyle/>
          <a:p>
            <a:pPr hangingPunct="0">
              <a:defRPr/>
            </a:pPr>
            <a:r>
              <a:rPr lang="zh-CN" altLang="en-US" sz="1800" dirty="0">
                <a:solidFill>
                  <a:srgbClr val="FFFFFF"/>
                </a:solidFill>
                <a:latin typeface="Albany" pitchFamily="34"/>
                <a:ea typeface="HG Mincho Light J" pitchFamily="2"/>
                <a:cs typeface="Arial Unicode MS" pitchFamily="2"/>
              </a:rPr>
              <a:t>芯片</a:t>
            </a:r>
            <a:endParaRPr lang="en-US" sz="1800" dirty="0">
              <a:solidFill>
                <a:srgbClr val="FFFFFF"/>
              </a:solidFill>
              <a:latin typeface="Albany" pitchFamily="34"/>
              <a:ea typeface="HG Mincho Light J" pitchFamily="2"/>
              <a:cs typeface="Arial Unicode MS" pitchFamily="2"/>
            </a:endParaRPr>
          </a:p>
        </p:txBody>
      </p:sp>
      <p:sp>
        <p:nvSpPr>
          <p:cNvPr id="2" name="内容占位符 1">
            <a:extLst>
              <a:ext uri="{FF2B5EF4-FFF2-40B4-BE49-F238E27FC236}">
                <a16:creationId xmlns:a16="http://schemas.microsoft.com/office/drawing/2014/main" id="{A0DF9C69-B6C7-49BA-93DA-78A93A4E1E8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每个进程负责一部分曲边梯形的面积和</a:t>
            </a:r>
            <a:endParaRPr lang="en-US" altLang="zh-CN" dirty="0"/>
          </a:p>
          <a:p>
            <a:r>
              <a:rPr lang="zh-CN" altLang="en-US" dirty="0"/>
              <a:t>将部分和发送到进程</a:t>
            </a:r>
            <a:r>
              <a:rPr lang="en-US" altLang="zh-CN" dirty="0"/>
              <a:t>0</a:t>
            </a:r>
            <a:r>
              <a:rPr lang="zh-CN" altLang="en-US" dirty="0"/>
              <a:t>（</a:t>
            </a:r>
            <a:r>
              <a:rPr lang="en-US" altLang="zh-CN" dirty="0" err="1"/>
              <a:t>MPI_Send</a:t>
            </a:r>
            <a:r>
              <a:rPr lang="zh-CN" altLang="en-US" dirty="0"/>
              <a:t>）</a:t>
            </a:r>
            <a:endParaRPr lang="en-US" altLang="zh-CN" dirty="0"/>
          </a:p>
          <a:p>
            <a:r>
              <a:rPr lang="zh-CN" altLang="en-US" dirty="0"/>
              <a:t>进程</a:t>
            </a:r>
            <a:r>
              <a:rPr lang="en-US" altLang="zh-CN" dirty="0"/>
              <a:t>0</a:t>
            </a:r>
            <a:r>
              <a:rPr lang="zh-CN" altLang="en-US" dirty="0"/>
              <a:t>接收并汇总所有曲边梯形面积和</a:t>
            </a:r>
            <a:r>
              <a:rPr lang="en-US" altLang="zh-CN" dirty="0"/>
              <a:t>(</a:t>
            </a:r>
            <a:r>
              <a:rPr lang="en-US" altLang="zh-CN" dirty="0" err="1"/>
              <a:t>MPI_Recv</a:t>
            </a:r>
            <a:r>
              <a:rPr lang="en-US" altLang="zh-CN" dirty="0"/>
              <a:t>)</a:t>
            </a:r>
          </a:p>
          <a:p>
            <a:endParaRPr lang="zh-CN" altLang="en-US" dirty="0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B5525122-321E-47AF-8992-0AAABF931F4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52600" y="3733800"/>
            <a:ext cx="6057900" cy="1685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37169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59456">
        <p:fade/>
      </p:transition>
    </mc:Choice>
    <mc:Fallback xmlns="">
      <p:transition spd="med" advTm="59456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/>
          <p:cNvSpPr>
            <a:spLocks noGrp="1"/>
          </p:cNvSpPr>
          <p:nvPr>
            <p:ph type="title"/>
          </p:nvPr>
        </p:nvSpPr>
        <p:spPr>
          <a:xfrm>
            <a:off x="507999" y="590592"/>
            <a:ext cx="8128001" cy="704808"/>
          </a:xfrm>
        </p:spPr>
        <p:txBody>
          <a:bodyPr>
            <a:normAutofit/>
          </a:bodyPr>
          <a:lstStyle/>
          <a:p>
            <a:r>
              <a:rPr lang="zh-CN" altLang="en-US" dirty="0"/>
              <a:t>并行</a:t>
            </a:r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677246" y="2414579"/>
            <a:ext cx="568325" cy="39607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compatLnSpc="0">
            <a:spAutoFit/>
          </a:bodyPr>
          <a:lstStyle/>
          <a:p>
            <a:pPr hangingPunct="0">
              <a:defRPr/>
            </a:pPr>
            <a:r>
              <a:rPr lang="zh-CN" altLang="en-US" sz="1800" dirty="0">
                <a:solidFill>
                  <a:srgbClr val="FFFFFF"/>
                </a:solidFill>
                <a:latin typeface="Albany" pitchFamily="34"/>
                <a:ea typeface="HG Mincho Light J" pitchFamily="2"/>
                <a:cs typeface="Arial Unicode MS" pitchFamily="2"/>
              </a:rPr>
              <a:t>芯片</a:t>
            </a:r>
            <a:endParaRPr lang="en-US" sz="1800" dirty="0">
              <a:solidFill>
                <a:srgbClr val="FFFFFF"/>
              </a:solidFill>
              <a:latin typeface="Albany" pitchFamily="34"/>
              <a:ea typeface="HG Mincho Light J" pitchFamily="2"/>
              <a:cs typeface="Arial Unicode MS" pitchFamily="2"/>
            </a:endParaRPr>
          </a:p>
        </p:txBody>
      </p:sp>
      <p:pic>
        <p:nvPicPr>
          <p:cNvPr id="8" name="内容占位符 7">
            <a:extLst>
              <a:ext uri="{FF2B5EF4-FFF2-40B4-BE49-F238E27FC236}">
                <a16:creationId xmlns:a16="http://schemas.microsoft.com/office/drawing/2014/main" id="{FFC9859E-A9B9-46EA-99E3-69735373185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600200" y="1828800"/>
            <a:ext cx="6057900" cy="1381125"/>
          </a:xfr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D61FDB60-8FCC-4535-BBD6-41EF990242D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73440" y="3505200"/>
            <a:ext cx="7153275" cy="2305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47895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59456">
        <p:fade/>
      </p:transition>
    </mc:Choice>
    <mc:Fallback xmlns="">
      <p:transition spd="med" advTm="59456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/>
          <p:cNvSpPr>
            <a:spLocks noGrp="1"/>
          </p:cNvSpPr>
          <p:nvPr>
            <p:ph type="title"/>
          </p:nvPr>
        </p:nvSpPr>
        <p:spPr>
          <a:xfrm>
            <a:off x="507999" y="590592"/>
            <a:ext cx="8128001" cy="704808"/>
          </a:xfrm>
        </p:spPr>
        <p:txBody>
          <a:bodyPr>
            <a:normAutofit/>
          </a:bodyPr>
          <a:lstStyle/>
          <a:p>
            <a:r>
              <a:rPr lang="zh-CN" altLang="en-US" dirty="0"/>
              <a:t>并行</a:t>
            </a:r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677246" y="2414579"/>
            <a:ext cx="568325" cy="39607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compatLnSpc="0">
            <a:spAutoFit/>
          </a:bodyPr>
          <a:lstStyle/>
          <a:p>
            <a:pPr hangingPunct="0">
              <a:defRPr/>
            </a:pPr>
            <a:r>
              <a:rPr lang="zh-CN" altLang="en-US" sz="1800" dirty="0">
                <a:solidFill>
                  <a:srgbClr val="FFFFFF"/>
                </a:solidFill>
                <a:latin typeface="Albany" pitchFamily="34"/>
                <a:ea typeface="HG Mincho Light J" pitchFamily="2"/>
                <a:cs typeface="Arial Unicode MS" pitchFamily="2"/>
              </a:rPr>
              <a:t>芯片</a:t>
            </a:r>
            <a:endParaRPr lang="en-US" sz="1800" dirty="0">
              <a:solidFill>
                <a:srgbClr val="FFFFFF"/>
              </a:solidFill>
              <a:latin typeface="Albany" pitchFamily="34"/>
              <a:ea typeface="HG Mincho Light J" pitchFamily="2"/>
              <a:cs typeface="Arial Unicode MS" pitchFamily="2"/>
            </a:endParaRPr>
          </a:p>
        </p:txBody>
      </p:sp>
      <p:sp>
        <p:nvSpPr>
          <p:cNvPr id="2" name="内容占位符 1">
            <a:extLst>
              <a:ext uri="{FF2B5EF4-FFF2-40B4-BE49-F238E27FC236}">
                <a16:creationId xmlns:a16="http://schemas.microsoft.com/office/drawing/2014/main" id="{E4834602-C2B9-4F9E-8549-6F1085DC4F4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43000" y="2209800"/>
            <a:ext cx="7772400" cy="4480035"/>
          </a:xfrm>
        </p:spPr>
        <p:txBody>
          <a:bodyPr/>
          <a:lstStyle/>
          <a:p>
            <a:pPr marL="0" indent="0">
              <a:buNone/>
            </a:pPr>
            <a:r>
              <a:rPr lang="zh-CN" altLang="en-US" dirty="0"/>
              <a:t>编译： </a:t>
            </a:r>
            <a:endParaRPr lang="en-US" altLang="zh-CN" dirty="0"/>
          </a:p>
          <a:p>
            <a:pPr marL="0" indent="0" algn="ctr">
              <a:buNone/>
            </a:pPr>
            <a:r>
              <a:rPr lang="en-US" altLang="zh-CN" dirty="0" err="1"/>
              <a:t>mpic</a:t>
            </a:r>
            <a:r>
              <a:rPr lang="en-US" altLang="zh-CN" dirty="0"/>
              <a:t>++ -o </a:t>
            </a:r>
            <a:r>
              <a:rPr lang="en-US" altLang="zh-CN" dirty="0" err="1"/>
              <a:t>mypi</a:t>
            </a:r>
            <a:r>
              <a:rPr lang="en-US" altLang="zh-CN" dirty="0"/>
              <a:t> mypi.cpp</a:t>
            </a:r>
          </a:p>
          <a:p>
            <a:pPr marL="0" indent="0">
              <a:buNone/>
            </a:pPr>
            <a:r>
              <a:rPr lang="zh-CN" altLang="en-US" dirty="0"/>
              <a:t>执行</a:t>
            </a:r>
            <a:r>
              <a:rPr lang="en-US" altLang="zh-CN" dirty="0"/>
              <a:t>: </a:t>
            </a:r>
          </a:p>
          <a:p>
            <a:pPr marL="0" indent="0" algn="ctr">
              <a:buNone/>
            </a:pPr>
            <a:r>
              <a:rPr lang="en-US" altLang="zh-CN" dirty="0" err="1"/>
              <a:t>mpiexec</a:t>
            </a:r>
            <a:r>
              <a:rPr lang="en-US" altLang="zh-CN" dirty="0"/>
              <a:t> –n &lt;</a:t>
            </a:r>
            <a:r>
              <a:rPr lang="en-US" altLang="zh-CN" dirty="0" err="1"/>
              <a:t>numprocess</a:t>
            </a:r>
            <a:r>
              <a:rPr lang="en-US" altLang="zh-CN" dirty="0"/>
              <a:t>&gt; </a:t>
            </a:r>
            <a:r>
              <a:rPr lang="en-US" altLang="zh-CN" dirty="0" err="1"/>
              <a:t>mypi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478183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59456">
        <p:fade/>
      </p:transition>
    </mc:Choice>
    <mc:Fallback xmlns="">
      <p:transition spd="med" advTm="59456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/>
          <p:cNvSpPr>
            <a:spLocks noGrp="1"/>
          </p:cNvSpPr>
          <p:nvPr>
            <p:ph type="title"/>
          </p:nvPr>
        </p:nvSpPr>
        <p:spPr>
          <a:xfrm>
            <a:off x="508001" y="590592"/>
            <a:ext cx="8128001" cy="704808"/>
          </a:xfrm>
        </p:spPr>
        <p:txBody>
          <a:bodyPr>
            <a:normAutofit/>
          </a:bodyPr>
          <a:lstStyle/>
          <a:p>
            <a:r>
              <a:rPr lang="zh-CN" altLang="en-US" dirty="0"/>
              <a:t>目录</a:t>
            </a:r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677246" y="2414579"/>
            <a:ext cx="568325" cy="39607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compatLnSpc="0">
            <a:spAutoFit/>
          </a:bodyPr>
          <a:lstStyle/>
          <a:p>
            <a:pPr hangingPunct="0">
              <a:defRPr/>
            </a:pPr>
            <a:r>
              <a:rPr lang="zh-CN" altLang="en-US" sz="1800" dirty="0">
                <a:solidFill>
                  <a:srgbClr val="FFFFFF"/>
                </a:solidFill>
                <a:latin typeface="Albany" pitchFamily="34"/>
                <a:ea typeface="HG Mincho Light J" pitchFamily="2"/>
                <a:cs typeface="Arial Unicode MS" pitchFamily="2"/>
              </a:rPr>
              <a:t>芯片</a:t>
            </a:r>
            <a:endParaRPr lang="en-US" sz="1800" dirty="0">
              <a:solidFill>
                <a:srgbClr val="FFFFFF"/>
              </a:solidFill>
              <a:latin typeface="Albany" pitchFamily="34"/>
              <a:ea typeface="HG Mincho Light J" pitchFamily="2"/>
              <a:cs typeface="Arial Unicode MS" pitchFamily="2"/>
            </a:endParaRPr>
          </a:p>
        </p:txBody>
      </p:sp>
      <p:sp>
        <p:nvSpPr>
          <p:cNvPr id="56" name="Content Placeholder 2">
            <a:extLst>
              <a:ext uri="{FF2B5EF4-FFF2-40B4-BE49-F238E27FC236}">
                <a16:creationId xmlns:a16="http://schemas.microsoft.com/office/drawing/2014/main" id="{A0DBE0F2-42EC-45F2-9F59-34A3448972D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96995"/>
            <a:ext cx="8153400" cy="4570413"/>
          </a:xfrm>
        </p:spPr>
        <p:txBody>
          <a:bodyPr/>
          <a:lstStyle/>
          <a:p>
            <a:r>
              <a:rPr lang="zh-CN" altLang="en-US" sz="2600" dirty="0"/>
              <a:t>硬件介绍</a:t>
            </a:r>
            <a:endParaRPr lang="en-US" altLang="zh-CN" sz="2600" dirty="0"/>
          </a:p>
          <a:p>
            <a:endParaRPr lang="en-US" altLang="zh-CN" sz="2600" dirty="0"/>
          </a:p>
          <a:p>
            <a:r>
              <a:rPr lang="en-US" altLang="zh-CN" sz="2600" dirty="0">
                <a:solidFill>
                  <a:schemeClr val="bg2">
                    <a:lumMod val="60000"/>
                    <a:lumOff val="40000"/>
                  </a:schemeClr>
                </a:solidFill>
              </a:rPr>
              <a:t>MPI</a:t>
            </a:r>
            <a:r>
              <a:rPr lang="zh-CN" altLang="en-US" sz="2600" dirty="0">
                <a:solidFill>
                  <a:schemeClr val="bg2">
                    <a:lumMod val="60000"/>
                    <a:lumOff val="40000"/>
                  </a:schemeClr>
                </a:solidFill>
              </a:rPr>
              <a:t>环境配置</a:t>
            </a:r>
            <a:endParaRPr lang="en-US" altLang="zh-CN" sz="2600" dirty="0">
              <a:solidFill>
                <a:schemeClr val="bg2">
                  <a:lumMod val="60000"/>
                  <a:lumOff val="40000"/>
                </a:schemeClr>
              </a:solidFill>
            </a:endParaRPr>
          </a:p>
          <a:p>
            <a:endParaRPr lang="en-US" altLang="zh-CN" sz="2600" dirty="0">
              <a:solidFill>
                <a:schemeClr val="bg2">
                  <a:lumMod val="60000"/>
                  <a:lumOff val="40000"/>
                </a:schemeClr>
              </a:solidFill>
            </a:endParaRPr>
          </a:p>
          <a:p>
            <a:r>
              <a:rPr lang="zh-CN" altLang="en-US" sz="2600" dirty="0">
                <a:solidFill>
                  <a:schemeClr val="bg2">
                    <a:lumMod val="60000"/>
                    <a:lumOff val="40000"/>
                  </a:schemeClr>
                </a:solidFill>
              </a:rPr>
              <a:t>数值积分计算</a:t>
            </a:r>
            <a:r>
              <a:rPr lang="en-US" altLang="zh-CN" sz="2600" dirty="0">
                <a:solidFill>
                  <a:schemeClr val="bg2">
                    <a:lumMod val="60000"/>
                    <a:lumOff val="40000"/>
                  </a:schemeClr>
                </a:solidFill>
              </a:rPr>
              <a:t>π</a:t>
            </a:r>
          </a:p>
          <a:p>
            <a:endParaRPr lang="en-US" altLang="zh-CN" sz="2600" dirty="0">
              <a:solidFill>
                <a:schemeClr val="bg2">
                  <a:lumMod val="60000"/>
                  <a:lumOff val="40000"/>
                </a:schemeClr>
              </a:solidFill>
            </a:endParaRPr>
          </a:p>
          <a:p>
            <a:r>
              <a:rPr lang="zh-CN" altLang="en-US" sz="2600" dirty="0">
                <a:solidFill>
                  <a:schemeClr val="bg2">
                    <a:lumMod val="60000"/>
                    <a:lumOff val="40000"/>
                  </a:schemeClr>
                </a:solidFill>
              </a:rPr>
              <a:t>多进程调试</a:t>
            </a:r>
            <a:endParaRPr lang="en-US" altLang="zh-CN" sz="2600" dirty="0">
              <a:solidFill>
                <a:schemeClr val="bg2">
                  <a:lumMod val="60000"/>
                  <a:lumOff val="40000"/>
                </a:schemeClr>
              </a:solidFill>
            </a:endParaRPr>
          </a:p>
          <a:p>
            <a:endParaRPr lang="en-US" altLang="zh-CN" sz="2600" dirty="0">
              <a:solidFill>
                <a:schemeClr val="bg2">
                  <a:lumMod val="60000"/>
                  <a:lumOff val="40000"/>
                </a:schemeClr>
              </a:solidFill>
            </a:endParaRPr>
          </a:p>
          <a:p>
            <a:endParaRPr lang="en-US" altLang="zh-CN" sz="2600" dirty="0">
              <a:solidFill>
                <a:schemeClr val="bg2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52550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59456">
        <p:fade/>
      </p:transition>
    </mc:Choice>
    <mc:Fallback xmlns="">
      <p:transition spd="med" advTm="59456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/>
          <p:cNvSpPr>
            <a:spLocks noGrp="1"/>
          </p:cNvSpPr>
          <p:nvPr>
            <p:ph type="title"/>
          </p:nvPr>
        </p:nvSpPr>
        <p:spPr>
          <a:xfrm>
            <a:off x="508001" y="590592"/>
            <a:ext cx="8128001" cy="704808"/>
          </a:xfrm>
        </p:spPr>
        <p:txBody>
          <a:bodyPr>
            <a:normAutofit/>
          </a:bodyPr>
          <a:lstStyle/>
          <a:p>
            <a:r>
              <a:rPr lang="zh-CN" altLang="en-US" dirty="0"/>
              <a:t>目录</a:t>
            </a:r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677246" y="2414579"/>
            <a:ext cx="568325" cy="39607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compatLnSpc="0">
            <a:spAutoFit/>
          </a:bodyPr>
          <a:lstStyle/>
          <a:p>
            <a:pPr hangingPunct="0">
              <a:defRPr/>
            </a:pPr>
            <a:r>
              <a:rPr lang="zh-CN" altLang="en-US" sz="1800" dirty="0">
                <a:solidFill>
                  <a:srgbClr val="FFFFFF"/>
                </a:solidFill>
                <a:latin typeface="Albany" pitchFamily="34"/>
                <a:ea typeface="HG Mincho Light J" pitchFamily="2"/>
                <a:cs typeface="Arial Unicode MS" pitchFamily="2"/>
              </a:rPr>
              <a:t>芯片</a:t>
            </a:r>
            <a:endParaRPr lang="en-US" sz="1800" dirty="0">
              <a:solidFill>
                <a:srgbClr val="FFFFFF"/>
              </a:solidFill>
              <a:latin typeface="Albany" pitchFamily="34"/>
              <a:ea typeface="HG Mincho Light J" pitchFamily="2"/>
              <a:cs typeface="Arial Unicode MS" pitchFamily="2"/>
            </a:endParaRPr>
          </a:p>
        </p:txBody>
      </p:sp>
      <p:sp>
        <p:nvSpPr>
          <p:cNvPr id="56" name="Content Placeholder 2">
            <a:extLst>
              <a:ext uri="{FF2B5EF4-FFF2-40B4-BE49-F238E27FC236}">
                <a16:creationId xmlns:a16="http://schemas.microsoft.com/office/drawing/2014/main" id="{A0DBE0F2-42EC-45F2-9F59-34A3448972D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96995"/>
            <a:ext cx="8153400" cy="4570413"/>
          </a:xfrm>
        </p:spPr>
        <p:txBody>
          <a:bodyPr/>
          <a:lstStyle/>
          <a:p>
            <a:r>
              <a:rPr lang="zh-CN" altLang="en-US" sz="2600" dirty="0">
                <a:solidFill>
                  <a:schemeClr val="bg2">
                    <a:lumMod val="60000"/>
                    <a:lumOff val="40000"/>
                  </a:schemeClr>
                </a:solidFill>
              </a:rPr>
              <a:t>硬件虚拟化</a:t>
            </a:r>
            <a:endParaRPr lang="en-US" altLang="zh-CN" sz="2600" dirty="0">
              <a:solidFill>
                <a:schemeClr val="bg2">
                  <a:lumMod val="60000"/>
                  <a:lumOff val="40000"/>
                </a:schemeClr>
              </a:solidFill>
            </a:endParaRPr>
          </a:p>
          <a:p>
            <a:endParaRPr lang="en-US" altLang="zh-CN" sz="2600" dirty="0"/>
          </a:p>
          <a:p>
            <a:r>
              <a:rPr lang="en-US" altLang="zh-CN" sz="2600" dirty="0">
                <a:solidFill>
                  <a:schemeClr val="bg2">
                    <a:lumMod val="60000"/>
                    <a:lumOff val="40000"/>
                  </a:schemeClr>
                </a:solidFill>
              </a:rPr>
              <a:t>MPI</a:t>
            </a:r>
            <a:r>
              <a:rPr lang="zh-CN" altLang="en-US" sz="2600" dirty="0">
                <a:solidFill>
                  <a:schemeClr val="bg2">
                    <a:lumMod val="60000"/>
                    <a:lumOff val="40000"/>
                  </a:schemeClr>
                </a:solidFill>
              </a:rPr>
              <a:t>环境配置</a:t>
            </a:r>
            <a:endParaRPr lang="en-US" altLang="zh-CN" sz="2600" dirty="0">
              <a:solidFill>
                <a:schemeClr val="bg2">
                  <a:lumMod val="60000"/>
                  <a:lumOff val="40000"/>
                </a:schemeClr>
              </a:solidFill>
            </a:endParaRPr>
          </a:p>
          <a:p>
            <a:endParaRPr lang="en-US" altLang="zh-CN" sz="2600" dirty="0">
              <a:solidFill>
                <a:schemeClr val="bg2">
                  <a:lumMod val="60000"/>
                  <a:lumOff val="40000"/>
                </a:schemeClr>
              </a:solidFill>
            </a:endParaRPr>
          </a:p>
          <a:p>
            <a:r>
              <a:rPr lang="zh-CN" altLang="en-US" sz="2600" dirty="0">
                <a:solidFill>
                  <a:schemeClr val="bg2">
                    <a:lumMod val="60000"/>
                    <a:lumOff val="40000"/>
                  </a:schemeClr>
                </a:solidFill>
              </a:rPr>
              <a:t>数值积分计算</a:t>
            </a:r>
            <a:r>
              <a:rPr lang="en-US" altLang="zh-CN" sz="2600" dirty="0">
                <a:solidFill>
                  <a:schemeClr val="bg2">
                    <a:lumMod val="60000"/>
                    <a:lumOff val="40000"/>
                  </a:schemeClr>
                </a:solidFill>
              </a:rPr>
              <a:t>π</a:t>
            </a:r>
          </a:p>
          <a:p>
            <a:endParaRPr lang="en-US" altLang="zh-CN" sz="2600" dirty="0"/>
          </a:p>
          <a:p>
            <a:r>
              <a:rPr lang="zh-CN" altLang="en-US" sz="2600" dirty="0"/>
              <a:t>多进程调试</a:t>
            </a:r>
            <a:endParaRPr lang="en-US" altLang="zh-CN" sz="2600" dirty="0"/>
          </a:p>
          <a:p>
            <a:endParaRPr lang="en-US" altLang="zh-CN" sz="2600" dirty="0">
              <a:solidFill>
                <a:schemeClr val="bg2">
                  <a:lumMod val="60000"/>
                  <a:lumOff val="40000"/>
                </a:schemeClr>
              </a:solidFill>
            </a:endParaRPr>
          </a:p>
          <a:p>
            <a:endParaRPr lang="en-US" altLang="zh-CN" sz="2600" dirty="0">
              <a:solidFill>
                <a:schemeClr val="bg2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86661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59456">
        <p:fade/>
      </p:transition>
    </mc:Choice>
    <mc:Fallback xmlns="">
      <p:transition spd="med" advTm="59456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多进程调试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1" y="1524000"/>
            <a:ext cx="8153400" cy="4570413"/>
          </a:xfrm>
        </p:spPr>
        <p:txBody>
          <a:bodyPr/>
          <a:lstStyle/>
          <a:p>
            <a:r>
              <a:rPr lang="en-US" altLang="zh-CN" dirty="0"/>
              <a:t>Windows</a:t>
            </a:r>
            <a:r>
              <a:rPr lang="zh-CN" altLang="en-US" dirty="0"/>
              <a:t>：利用</a:t>
            </a:r>
            <a:r>
              <a:rPr lang="en-US" altLang="zh-CN" dirty="0"/>
              <a:t>VS</a:t>
            </a:r>
            <a:r>
              <a:rPr lang="zh-CN" altLang="en-US" dirty="0"/>
              <a:t>调试</a:t>
            </a:r>
            <a:endParaRPr lang="en-US" altLang="zh-CN" dirty="0"/>
          </a:p>
          <a:p>
            <a:pPr lvl="1"/>
            <a:r>
              <a:rPr lang="zh-CN" altLang="en-US" dirty="0"/>
              <a:t>集成开发环境，额外配置较少</a:t>
            </a:r>
            <a:endParaRPr lang="en-US" altLang="zh-CN" dirty="0"/>
          </a:p>
          <a:p>
            <a:pPr lvl="1"/>
            <a:r>
              <a:rPr lang="en-US" altLang="zh-CN" dirty="0"/>
              <a:t>UI</a:t>
            </a:r>
            <a:r>
              <a:rPr lang="zh-CN" altLang="en-US" dirty="0"/>
              <a:t>交互，不用记命令</a:t>
            </a:r>
            <a:endParaRPr lang="en-US" altLang="zh-CN" dirty="0"/>
          </a:p>
          <a:p>
            <a:pPr lvl="1"/>
            <a:endParaRPr lang="en-US" altLang="zh-CN" dirty="0"/>
          </a:p>
          <a:p>
            <a:r>
              <a:rPr lang="en-US" altLang="zh-CN" dirty="0"/>
              <a:t>Linux</a:t>
            </a:r>
            <a:r>
              <a:rPr lang="zh-CN" altLang="en-US" dirty="0"/>
              <a:t>终端：</a:t>
            </a:r>
            <a:r>
              <a:rPr lang="en-US" altLang="zh-CN" dirty="0"/>
              <a:t>GDB</a:t>
            </a:r>
          </a:p>
          <a:p>
            <a:pPr lvl="1"/>
            <a:r>
              <a:rPr lang="zh-CN" altLang="en-US" dirty="0"/>
              <a:t>当操作环境只有命令行</a:t>
            </a:r>
            <a:endParaRPr lang="en-US" altLang="zh-CN" dirty="0"/>
          </a:p>
          <a:p>
            <a:pPr lvl="1"/>
            <a:endParaRPr lang="en-US" altLang="zh-CN" dirty="0"/>
          </a:p>
          <a:p>
            <a:pPr lvl="1"/>
            <a:endParaRPr lang="en-US" altLang="zh-CN" dirty="0"/>
          </a:p>
          <a:p>
            <a:pPr lvl="1"/>
            <a:endParaRPr lang="en-US" altLang="zh-CN" dirty="0"/>
          </a:p>
          <a:p>
            <a:pPr lvl="1"/>
            <a:endParaRPr lang="en-US" altLang="zh-CN" dirty="0"/>
          </a:p>
          <a:p>
            <a:pPr lvl="1"/>
            <a:endParaRPr 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2274B5D1-12DB-43D9-970F-5F1D388443B8}"/>
              </a:ext>
            </a:extLst>
          </p:cNvPr>
          <p:cNvSpPr>
            <a:spLocks noGrp="1"/>
          </p:cNvSpPr>
          <p:nvPr>
            <p:ph type="sldNum" idx="11"/>
          </p:nvPr>
        </p:nvSpPr>
        <p:spPr/>
        <p:txBody>
          <a:bodyPr/>
          <a:lstStyle/>
          <a:p>
            <a:pPr>
              <a:defRPr/>
            </a:pPr>
            <a:fld id="{674FFEFF-15CC-4A55-A011-34A78976D796}" type="slidenum">
              <a:rPr lang="en-US" smtClean="0"/>
              <a:pPr>
                <a:defRPr/>
              </a:pPr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78690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25931">
        <p:fade/>
      </p:transition>
    </mc:Choice>
    <mc:Fallback xmlns="">
      <p:transition spd="med" advTm="25931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多进程调试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1" y="1524000"/>
            <a:ext cx="8153400" cy="4570413"/>
          </a:xfrm>
        </p:spPr>
        <p:txBody>
          <a:bodyPr/>
          <a:lstStyle/>
          <a:p>
            <a:r>
              <a:rPr lang="zh-CN" altLang="en-US" dirty="0"/>
              <a:t>无论是在</a:t>
            </a:r>
            <a:r>
              <a:rPr lang="en-US" altLang="zh-CN" dirty="0"/>
              <a:t>WIN</a:t>
            </a:r>
            <a:r>
              <a:rPr lang="zh-CN" altLang="en-US" dirty="0"/>
              <a:t>还是</a:t>
            </a:r>
            <a:r>
              <a:rPr lang="en-US" altLang="zh-CN" dirty="0"/>
              <a:t>LINUX</a:t>
            </a:r>
            <a:r>
              <a:rPr lang="zh-CN" altLang="en-US" dirty="0"/>
              <a:t>，本质上都是用</a:t>
            </a:r>
            <a:r>
              <a:rPr lang="en-US" altLang="zh-CN" dirty="0"/>
              <a:t>GDB</a:t>
            </a:r>
            <a:r>
              <a:rPr lang="zh-CN" altLang="en-US" dirty="0"/>
              <a:t>调试，</a:t>
            </a:r>
            <a:r>
              <a:rPr lang="en-US" altLang="zh-CN" dirty="0"/>
              <a:t>VS</a:t>
            </a:r>
            <a:r>
              <a:rPr lang="zh-CN" altLang="en-US" dirty="0"/>
              <a:t>只是将</a:t>
            </a:r>
            <a:r>
              <a:rPr lang="en-US" altLang="zh-CN" dirty="0"/>
              <a:t>GDB</a:t>
            </a:r>
            <a:r>
              <a:rPr lang="zh-CN" altLang="en-US" dirty="0"/>
              <a:t>集成进了编辑器中。</a:t>
            </a:r>
            <a:endParaRPr lang="en-US" altLang="zh-CN" dirty="0"/>
          </a:p>
          <a:p>
            <a:r>
              <a:rPr lang="en-US" altLang="zh-CN" dirty="0"/>
              <a:t>GDB</a:t>
            </a:r>
            <a:r>
              <a:rPr lang="zh-CN" altLang="en-US" dirty="0"/>
              <a:t>调试</a:t>
            </a:r>
            <a:r>
              <a:rPr lang="en-US" altLang="zh-CN" dirty="0"/>
              <a:t>C/C++</a:t>
            </a:r>
          </a:p>
          <a:p>
            <a:pPr lvl="1"/>
            <a:r>
              <a:rPr lang="en-US" altLang="zh-CN" dirty="0"/>
              <a:t>g++ -g –o test test.cpp</a:t>
            </a:r>
          </a:p>
          <a:p>
            <a:pPr lvl="1"/>
            <a:r>
              <a:rPr lang="en-US" altLang="zh-CN" dirty="0" err="1"/>
              <a:t>gdb</a:t>
            </a:r>
            <a:r>
              <a:rPr lang="en-US" altLang="zh-CN" dirty="0"/>
              <a:t> test</a:t>
            </a:r>
          </a:p>
          <a:p>
            <a:r>
              <a:rPr lang="en-US" altLang="zh-CN" dirty="0" err="1"/>
              <a:t>gdb</a:t>
            </a:r>
            <a:r>
              <a:rPr lang="zh-CN" altLang="en-US" dirty="0"/>
              <a:t>命令只能启动一个对应进程，</a:t>
            </a:r>
            <a:r>
              <a:rPr lang="en-US" altLang="zh-CN" dirty="0"/>
              <a:t>MPI</a:t>
            </a:r>
            <a:r>
              <a:rPr lang="zh-CN" altLang="en-US" dirty="0"/>
              <a:t>是多进程，无法直接用</a:t>
            </a:r>
            <a:r>
              <a:rPr lang="en-US" altLang="zh-CN" dirty="0" err="1"/>
              <a:t>gdb</a:t>
            </a:r>
            <a:r>
              <a:rPr lang="zh-CN" altLang="en-US" dirty="0"/>
              <a:t>调试</a:t>
            </a:r>
            <a:endParaRPr lang="en-US" altLang="zh-CN" dirty="0"/>
          </a:p>
          <a:p>
            <a:endParaRPr lang="en-US" altLang="zh-CN" dirty="0"/>
          </a:p>
          <a:p>
            <a:r>
              <a:rPr lang="zh-CN" altLang="en-US" dirty="0"/>
              <a:t>怎么办？？</a:t>
            </a:r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pPr lvl="1"/>
            <a:endParaRPr lang="en-US" altLang="zh-CN" dirty="0"/>
          </a:p>
          <a:p>
            <a:pPr lvl="1"/>
            <a:endParaRPr lang="en-US" altLang="zh-CN" dirty="0"/>
          </a:p>
          <a:p>
            <a:pPr lvl="1"/>
            <a:endParaRPr lang="en-US" altLang="zh-CN" dirty="0"/>
          </a:p>
          <a:p>
            <a:pPr lvl="1"/>
            <a:endParaRPr 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2274B5D1-12DB-43D9-970F-5F1D388443B8}"/>
              </a:ext>
            </a:extLst>
          </p:cNvPr>
          <p:cNvSpPr>
            <a:spLocks noGrp="1"/>
          </p:cNvSpPr>
          <p:nvPr>
            <p:ph type="sldNum" idx="11"/>
          </p:nvPr>
        </p:nvSpPr>
        <p:spPr/>
        <p:txBody>
          <a:bodyPr/>
          <a:lstStyle/>
          <a:p>
            <a:pPr>
              <a:defRPr/>
            </a:pPr>
            <a:fld id="{674FFEFF-15CC-4A55-A011-34A78976D796}" type="slidenum">
              <a:rPr lang="en-US" smtClean="0"/>
              <a:pPr>
                <a:defRPr/>
              </a:pPr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40338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25931">
        <p:fade/>
      </p:transition>
    </mc:Choice>
    <mc:Fallback xmlns="">
      <p:transition spd="med" advTm="25931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捷径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1" y="1524000"/>
            <a:ext cx="8153400" cy="4570413"/>
          </a:xfrm>
        </p:spPr>
        <p:txBody>
          <a:bodyPr/>
          <a:lstStyle/>
          <a:p>
            <a:r>
              <a:rPr lang="en-US" altLang="zh-CN" dirty="0" err="1"/>
              <a:t>gdb</a:t>
            </a:r>
            <a:r>
              <a:rPr lang="zh-CN" altLang="en-US" dirty="0"/>
              <a:t>可以将调试器附加到进程</a:t>
            </a:r>
            <a:endParaRPr lang="en-US" altLang="zh-CN" dirty="0"/>
          </a:p>
          <a:p>
            <a:endParaRPr lang="en-US" altLang="zh-CN" dirty="0"/>
          </a:p>
          <a:p>
            <a:r>
              <a:rPr lang="zh-CN" altLang="en-US" dirty="0"/>
              <a:t>通过</a:t>
            </a:r>
            <a:r>
              <a:rPr lang="en-US" altLang="zh-CN" dirty="0" err="1"/>
              <a:t>mpiexec</a:t>
            </a:r>
            <a:r>
              <a:rPr lang="zh-CN" altLang="en-US" dirty="0"/>
              <a:t>启动多个进程，随后将</a:t>
            </a:r>
            <a:r>
              <a:rPr lang="en-US" altLang="zh-CN" dirty="0" err="1"/>
              <a:t>gdb</a:t>
            </a:r>
            <a:r>
              <a:rPr lang="zh-CN" altLang="en-US" dirty="0"/>
              <a:t>附加到每个对应进程</a:t>
            </a:r>
            <a:endParaRPr lang="en-US" altLang="zh-CN" dirty="0"/>
          </a:p>
          <a:p>
            <a:endParaRPr lang="en-US" altLang="zh-CN" dirty="0"/>
          </a:p>
          <a:p>
            <a:r>
              <a:rPr lang="zh-CN" altLang="en-US" dirty="0"/>
              <a:t>如何使程序停下来，让我们能够来得及附加？</a:t>
            </a:r>
            <a:endParaRPr lang="en-US" altLang="zh-CN" dirty="0"/>
          </a:p>
          <a:p>
            <a:pPr lvl="1"/>
            <a:r>
              <a:rPr lang="zh-CN" altLang="en-US" dirty="0"/>
              <a:t>断点？</a:t>
            </a:r>
            <a:endParaRPr lang="en-US" altLang="zh-CN" dirty="0"/>
          </a:p>
          <a:p>
            <a:pPr lvl="1"/>
            <a:r>
              <a:rPr lang="zh-CN" altLang="en-US" dirty="0"/>
              <a:t>循环判断</a:t>
            </a:r>
            <a:endParaRPr lang="en-US" altLang="zh-CN" dirty="0"/>
          </a:p>
          <a:p>
            <a:pPr lvl="1"/>
            <a:r>
              <a:rPr lang="en-US" altLang="zh-CN" dirty="0" err="1"/>
              <a:t>Mpi_Barrier</a:t>
            </a:r>
            <a:endParaRPr lang="en-US" altLang="zh-CN" dirty="0"/>
          </a:p>
          <a:p>
            <a:pPr lvl="1"/>
            <a:endParaRPr lang="en-US" altLang="zh-CN" dirty="0"/>
          </a:p>
          <a:p>
            <a:pPr lvl="1"/>
            <a:endParaRPr lang="en-US" altLang="zh-CN" dirty="0"/>
          </a:p>
          <a:p>
            <a:pPr lvl="1"/>
            <a:endParaRPr 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2274B5D1-12DB-43D9-970F-5F1D388443B8}"/>
              </a:ext>
            </a:extLst>
          </p:cNvPr>
          <p:cNvSpPr>
            <a:spLocks noGrp="1"/>
          </p:cNvSpPr>
          <p:nvPr>
            <p:ph type="sldNum" idx="11"/>
          </p:nvPr>
        </p:nvSpPr>
        <p:spPr/>
        <p:txBody>
          <a:bodyPr/>
          <a:lstStyle/>
          <a:p>
            <a:pPr>
              <a:defRPr/>
            </a:pPr>
            <a:fld id="{674FFEFF-15CC-4A55-A011-34A78976D796}" type="slidenum">
              <a:rPr lang="en-US" smtClean="0"/>
              <a:pPr>
                <a:defRPr/>
              </a:pPr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31326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25931">
        <p:fade/>
      </p:transition>
    </mc:Choice>
    <mc:Fallback xmlns="">
      <p:transition spd="med" advTm="25931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捷径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1" y="1524000"/>
            <a:ext cx="8153400" cy="4570413"/>
          </a:xfrm>
        </p:spPr>
        <p:txBody>
          <a:bodyPr/>
          <a:lstStyle/>
          <a:p>
            <a:r>
              <a:rPr lang="zh-CN" altLang="en-US" dirty="0"/>
              <a:t>循环判断</a:t>
            </a:r>
            <a:endParaRPr lang="en-US" altLang="zh-CN" dirty="0"/>
          </a:p>
          <a:p>
            <a:endParaRPr lang="en-US" altLang="zh-CN" dirty="0"/>
          </a:p>
          <a:p>
            <a:pPr lvl="1"/>
            <a:endParaRPr lang="en-US" altLang="zh-CN" dirty="0"/>
          </a:p>
          <a:p>
            <a:pPr lvl="1"/>
            <a:endParaRPr lang="en-US" altLang="zh-CN" dirty="0"/>
          </a:p>
          <a:p>
            <a:pPr lvl="1"/>
            <a:endParaRPr 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2274B5D1-12DB-43D9-970F-5F1D388443B8}"/>
              </a:ext>
            </a:extLst>
          </p:cNvPr>
          <p:cNvSpPr>
            <a:spLocks noGrp="1"/>
          </p:cNvSpPr>
          <p:nvPr>
            <p:ph type="sldNum" idx="11"/>
          </p:nvPr>
        </p:nvSpPr>
        <p:spPr/>
        <p:txBody>
          <a:bodyPr/>
          <a:lstStyle/>
          <a:p>
            <a:pPr>
              <a:defRPr/>
            </a:pPr>
            <a:fld id="{674FFEFF-15CC-4A55-A011-34A78976D796}" type="slidenum">
              <a:rPr lang="en-US" smtClean="0"/>
              <a:pPr>
                <a:defRPr/>
              </a:pPr>
              <a:t>24</a:t>
            </a:fld>
            <a:endParaRPr lang="en-US"/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AE0652E3-686D-481C-8F76-69D95E8EA89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5812" y="2127936"/>
            <a:ext cx="7572375" cy="1638300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B86E6096-A6BE-4302-9A74-E2A08C94B1D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33600" y="4011162"/>
            <a:ext cx="4733925" cy="1838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28065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25931">
        <p:fade/>
      </p:transition>
    </mc:Choice>
    <mc:Fallback xmlns="">
      <p:transition spd="med" advTm="25931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捷径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1" y="1524000"/>
            <a:ext cx="8153400" cy="4570413"/>
          </a:xfrm>
        </p:spPr>
        <p:txBody>
          <a:bodyPr/>
          <a:lstStyle/>
          <a:p>
            <a:r>
              <a:rPr lang="en-US" altLang="zh-CN" dirty="0" err="1"/>
              <a:t>MPI_Barrier</a:t>
            </a:r>
            <a:endParaRPr lang="en-US" altLang="zh-CN" dirty="0"/>
          </a:p>
          <a:p>
            <a:pPr lvl="1"/>
            <a:r>
              <a:rPr lang="zh-CN" altLang="en-US" dirty="0"/>
              <a:t>进程</a:t>
            </a:r>
            <a:r>
              <a:rPr lang="en-US" altLang="zh-CN" dirty="0"/>
              <a:t>0</a:t>
            </a:r>
            <a:r>
              <a:rPr lang="zh-CN" altLang="en-US" dirty="0"/>
              <a:t>等待用户输入</a:t>
            </a:r>
            <a:endParaRPr lang="en-US" altLang="zh-CN" dirty="0"/>
          </a:p>
          <a:p>
            <a:pPr lvl="1"/>
            <a:r>
              <a:rPr lang="zh-CN" altLang="en-US" dirty="0"/>
              <a:t>其他进程等待进程</a:t>
            </a:r>
            <a:r>
              <a:rPr lang="en-US" altLang="zh-CN" dirty="0"/>
              <a:t>0</a:t>
            </a:r>
            <a:r>
              <a:rPr lang="zh-CN" altLang="en-US" dirty="0"/>
              <a:t>同步完成</a:t>
            </a:r>
            <a:endParaRPr lang="en-US" altLang="zh-CN" dirty="0"/>
          </a:p>
          <a:p>
            <a:endParaRPr lang="en-US" altLang="zh-CN" dirty="0"/>
          </a:p>
          <a:p>
            <a:pPr lvl="1"/>
            <a:endParaRPr lang="en-US" altLang="zh-CN" dirty="0"/>
          </a:p>
          <a:p>
            <a:pPr lvl="1"/>
            <a:endParaRPr lang="en-US" altLang="zh-CN" dirty="0"/>
          </a:p>
          <a:p>
            <a:pPr lvl="1"/>
            <a:endParaRPr 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2274B5D1-12DB-43D9-970F-5F1D388443B8}"/>
              </a:ext>
            </a:extLst>
          </p:cNvPr>
          <p:cNvSpPr>
            <a:spLocks noGrp="1"/>
          </p:cNvSpPr>
          <p:nvPr>
            <p:ph type="sldNum" idx="11"/>
          </p:nvPr>
        </p:nvSpPr>
        <p:spPr/>
        <p:txBody>
          <a:bodyPr/>
          <a:lstStyle/>
          <a:p>
            <a:pPr>
              <a:defRPr/>
            </a:pPr>
            <a:fld id="{674FFEFF-15CC-4A55-A011-34A78976D796}" type="slidenum">
              <a:rPr lang="en-US" smtClean="0"/>
              <a:pPr>
                <a:defRPr/>
              </a:pPr>
              <a:t>25</a:t>
            </a:fld>
            <a:endParaRPr lang="en-US"/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F5382A9C-5540-4A73-AF05-76851334CF1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4506" y="3013093"/>
            <a:ext cx="8649494" cy="32353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08915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25931">
        <p:fade/>
      </p:transition>
    </mc:Choice>
    <mc:Fallback xmlns="">
      <p:transition spd="med" advTm="25931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/>
          <p:cNvSpPr>
            <a:spLocks noGrp="1"/>
          </p:cNvSpPr>
          <p:nvPr>
            <p:ph type="title"/>
          </p:nvPr>
        </p:nvSpPr>
        <p:spPr>
          <a:xfrm>
            <a:off x="508001" y="590592"/>
            <a:ext cx="8128001" cy="704808"/>
          </a:xfrm>
        </p:spPr>
        <p:txBody>
          <a:bodyPr>
            <a:normAutofit/>
          </a:bodyPr>
          <a:lstStyle/>
          <a:p>
            <a:r>
              <a:rPr lang="zh-CN" altLang="en-US" dirty="0"/>
              <a:t>使用</a:t>
            </a:r>
            <a:r>
              <a:rPr lang="en-US" altLang="zh-CN" dirty="0"/>
              <a:t>VS</a:t>
            </a:r>
            <a:r>
              <a:rPr lang="zh-CN" altLang="en-US" dirty="0"/>
              <a:t>调试</a:t>
            </a:r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677246" y="2414579"/>
            <a:ext cx="568325" cy="39607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compatLnSpc="0">
            <a:spAutoFit/>
          </a:bodyPr>
          <a:lstStyle/>
          <a:p>
            <a:pPr hangingPunct="0">
              <a:defRPr/>
            </a:pPr>
            <a:r>
              <a:rPr lang="zh-CN" altLang="en-US" sz="1800" dirty="0">
                <a:solidFill>
                  <a:srgbClr val="FFFFFF"/>
                </a:solidFill>
                <a:latin typeface="Albany" pitchFamily="34"/>
                <a:ea typeface="HG Mincho Light J" pitchFamily="2"/>
                <a:cs typeface="Arial Unicode MS" pitchFamily="2"/>
              </a:rPr>
              <a:t>芯片</a:t>
            </a:r>
            <a:endParaRPr lang="en-US" sz="1800" dirty="0">
              <a:solidFill>
                <a:srgbClr val="FFFFFF"/>
              </a:solidFill>
              <a:latin typeface="Albany" pitchFamily="34"/>
              <a:ea typeface="HG Mincho Light J" pitchFamily="2"/>
              <a:cs typeface="Arial Unicode MS" pitchFamily="2"/>
            </a:endParaRPr>
          </a:p>
        </p:txBody>
      </p:sp>
      <p:sp>
        <p:nvSpPr>
          <p:cNvPr id="56" name="Content Placeholder 2">
            <a:extLst>
              <a:ext uri="{FF2B5EF4-FFF2-40B4-BE49-F238E27FC236}">
                <a16:creationId xmlns:a16="http://schemas.microsoft.com/office/drawing/2014/main" id="{A0DBE0F2-42EC-45F2-9F59-34A3448972D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96995"/>
            <a:ext cx="8153400" cy="4570413"/>
          </a:xfrm>
        </p:spPr>
        <p:txBody>
          <a:bodyPr/>
          <a:lstStyle/>
          <a:p>
            <a:r>
              <a:rPr lang="zh-CN" altLang="en-US" sz="2600" dirty="0"/>
              <a:t>在</a:t>
            </a:r>
            <a:r>
              <a:rPr lang="en-US" altLang="zh-CN" sz="2600" dirty="0"/>
              <a:t>main</a:t>
            </a:r>
            <a:r>
              <a:rPr lang="zh-CN" altLang="en-US" sz="2600" dirty="0"/>
              <a:t>函数开头添加代码段</a:t>
            </a:r>
            <a:endParaRPr lang="en-US" sz="2600" dirty="0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F489A390-67BB-41CC-BEBC-F64F4494FED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5026" y="2430621"/>
            <a:ext cx="8649494" cy="32353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04044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59456">
        <p:fade/>
      </p:transition>
    </mc:Choice>
    <mc:Fallback xmlns="">
      <p:transition spd="med" advTm="59456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/>
          <p:cNvSpPr>
            <a:spLocks noGrp="1"/>
          </p:cNvSpPr>
          <p:nvPr>
            <p:ph type="title"/>
          </p:nvPr>
        </p:nvSpPr>
        <p:spPr>
          <a:xfrm>
            <a:off x="508001" y="590592"/>
            <a:ext cx="8128001" cy="704808"/>
          </a:xfrm>
        </p:spPr>
        <p:txBody>
          <a:bodyPr>
            <a:normAutofit/>
          </a:bodyPr>
          <a:lstStyle/>
          <a:p>
            <a:r>
              <a:rPr lang="zh-CN" altLang="en-US" dirty="0"/>
              <a:t>使用</a:t>
            </a:r>
            <a:r>
              <a:rPr lang="en-US" altLang="zh-CN" dirty="0"/>
              <a:t>VS</a:t>
            </a:r>
            <a:r>
              <a:rPr lang="zh-CN" altLang="en-US" dirty="0"/>
              <a:t>调试</a:t>
            </a:r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677246" y="2414579"/>
            <a:ext cx="568325" cy="39607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compatLnSpc="0">
            <a:spAutoFit/>
          </a:bodyPr>
          <a:lstStyle/>
          <a:p>
            <a:pPr hangingPunct="0">
              <a:defRPr/>
            </a:pPr>
            <a:r>
              <a:rPr lang="zh-CN" altLang="en-US" sz="1800" dirty="0">
                <a:solidFill>
                  <a:srgbClr val="FFFFFF"/>
                </a:solidFill>
                <a:latin typeface="Albany" pitchFamily="34"/>
                <a:ea typeface="HG Mincho Light J" pitchFamily="2"/>
                <a:cs typeface="Arial Unicode MS" pitchFamily="2"/>
              </a:rPr>
              <a:t>芯片</a:t>
            </a:r>
            <a:endParaRPr lang="en-US" sz="1800" dirty="0">
              <a:solidFill>
                <a:srgbClr val="FFFFFF"/>
              </a:solidFill>
              <a:latin typeface="Albany" pitchFamily="34"/>
              <a:ea typeface="HG Mincho Light J" pitchFamily="2"/>
              <a:cs typeface="Arial Unicode MS" pitchFamily="2"/>
            </a:endParaRPr>
          </a:p>
        </p:txBody>
      </p:sp>
      <p:sp>
        <p:nvSpPr>
          <p:cNvPr id="56" name="Content Placeholder 2">
            <a:extLst>
              <a:ext uri="{FF2B5EF4-FFF2-40B4-BE49-F238E27FC236}">
                <a16:creationId xmlns:a16="http://schemas.microsoft.com/office/drawing/2014/main" id="{A0DBE0F2-42EC-45F2-9F59-34A3448972D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96995"/>
            <a:ext cx="8153400" cy="4570413"/>
          </a:xfrm>
        </p:spPr>
        <p:txBody>
          <a:bodyPr/>
          <a:lstStyle/>
          <a:p>
            <a:r>
              <a:rPr lang="zh-CN" altLang="en-US" sz="2600" dirty="0"/>
              <a:t>在</a:t>
            </a:r>
            <a:r>
              <a:rPr lang="en-US" altLang="zh-CN" sz="2600" dirty="0" err="1"/>
              <a:t>MPI_Barrier</a:t>
            </a:r>
            <a:r>
              <a:rPr lang="zh-CN" altLang="en-US" sz="2600" dirty="0"/>
              <a:t>后添加断点</a:t>
            </a:r>
            <a:endParaRPr lang="en-US" altLang="zh-CN" sz="2600" dirty="0"/>
          </a:p>
          <a:p>
            <a:endParaRPr lang="en-US" sz="2600" dirty="0"/>
          </a:p>
          <a:p>
            <a:endParaRPr lang="en-US" sz="2600" dirty="0"/>
          </a:p>
          <a:p>
            <a:r>
              <a:rPr lang="zh-CN" altLang="en-US" sz="2600" dirty="0"/>
              <a:t>附加到进程</a:t>
            </a:r>
            <a:endParaRPr lang="en-US" altLang="zh-CN" sz="2600" dirty="0"/>
          </a:p>
          <a:p>
            <a:pPr lvl="1"/>
            <a:r>
              <a:rPr lang="zh-CN" altLang="en-US" sz="2200" dirty="0"/>
              <a:t>菜单栏：调试</a:t>
            </a:r>
            <a:endParaRPr lang="en-US" sz="2200" dirty="0"/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3665FD71-088E-4E85-A0CB-BA2E50D7159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550" y="2251559"/>
            <a:ext cx="8648700" cy="722109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2A68AD91-DFA7-45E9-A483-E1FA447E1B8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33800" y="76200"/>
            <a:ext cx="423441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22602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59456">
        <p:fade/>
      </p:transition>
    </mc:Choice>
    <mc:Fallback xmlns="">
      <p:transition spd="med" advTm="59456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/>
          <p:cNvSpPr>
            <a:spLocks noGrp="1"/>
          </p:cNvSpPr>
          <p:nvPr>
            <p:ph type="title"/>
          </p:nvPr>
        </p:nvSpPr>
        <p:spPr>
          <a:xfrm>
            <a:off x="508001" y="590592"/>
            <a:ext cx="8128001" cy="704808"/>
          </a:xfrm>
        </p:spPr>
        <p:txBody>
          <a:bodyPr>
            <a:normAutofit/>
          </a:bodyPr>
          <a:lstStyle/>
          <a:p>
            <a:r>
              <a:rPr lang="zh-CN" altLang="en-US" dirty="0"/>
              <a:t>使用</a:t>
            </a:r>
            <a:r>
              <a:rPr lang="en-US" altLang="zh-CN" dirty="0"/>
              <a:t>VS</a:t>
            </a:r>
            <a:r>
              <a:rPr lang="zh-CN" altLang="en-US" dirty="0"/>
              <a:t>调试</a:t>
            </a:r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677246" y="2414579"/>
            <a:ext cx="568325" cy="39607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compatLnSpc="0">
            <a:spAutoFit/>
          </a:bodyPr>
          <a:lstStyle/>
          <a:p>
            <a:pPr hangingPunct="0">
              <a:defRPr/>
            </a:pPr>
            <a:r>
              <a:rPr lang="zh-CN" altLang="en-US" sz="1800" dirty="0">
                <a:solidFill>
                  <a:srgbClr val="FFFFFF"/>
                </a:solidFill>
                <a:latin typeface="Albany" pitchFamily="34"/>
                <a:ea typeface="HG Mincho Light J" pitchFamily="2"/>
                <a:cs typeface="Arial Unicode MS" pitchFamily="2"/>
              </a:rPr>
              <a:t>芯片</a:t>
            </a:r>
            <a:endParaRPr lang="en-US" sz="1800" dirty="0">
              <a:solidFill>
                <a:srgbClr val="FFFFFF"/>
              </a:solidFill>
              <a:latin typeface="Albany" pitchFamily="34"/>
              <a:ea typeface="HG Mincho Light J" pitchFamily="2"/>
              <a:cs typeface="Arial Unicode MS" pitchFamily="2"/>
            </a:endParaRPr>
          </a:p>
        </p:txBody>
      </p:sp>
      <p:sp>
        <p:nvSpPr>
          <p:cNvPr id="56" name="Content Placeholder 2">
            <a:extLst>
              <a:ext uri="{FF2B5EF4-FFF2-40B4-BE49-F238E27FC236}">
                <a16:creationId xmlns:a16="http://schemas.microsoft.com/office/drawing/2014/main" id="{A0DBE0F2-42EC-45F2-9F59-34A3448972D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96995"/>
            <a:ext cx="8153400" cy="4570413"/>
          </a:xfrm>
        </p:spPr>
        <p:txBody>
          <a:bodyPr/>
          <a:lstStyle/>
          <a:p>
            <a:r>
              <a:rPr lang="zh-CN" altLang="en-US" sz="2600" dirty="0"/>
              <a:t>根据项目名称搜索进程名，并选择附加到所有的</a:t>
            </a:r>
            <a:r>
              <a:rPr lang="en-US" altLang="zh-CN" sz="2600" dirty="0" err="1"/>
              <a:t>mpi</a:t>
            </a:r>
            <a:r>
              <a:rPr lang="zh-CN" altLang="en-US" sz="2600" dirty="0"/>
              <a:t>进程</a:t>
            </a:r>
            <a:endParaRPr lang="en-US" altLang="zh-CN" sz="2600" dirty="0"/>
          </a:p>
          <a:p>
            <a:endParaRPr lang="en-US" sz="2600" dirty="0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924FB4F0-E95B-474B-8DF8-DF5FCCD8E44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0865" y="2209800"/>
            <a:ext cx="6115440" cy="44167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36301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59456">
        <p:fade/>
      </p:transition>
    </mc:Choice>
    <mc:Fallback xmlns="">
      <p:transition spd="med" advTm="59456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/>
          <p:cNvSpPr>
            <a:spLocks noGrp="1"/>
          </p:cNvSpPr>
          <p:nvPr>
            <p:ph type="title"/>
          </p:nvPr>
        </p:nvSpPr>
        <p:spPr>
          <a:xfrm>
            <a:off x="508001" y="590592"/>
            <a:ext cx="8128001" cy="704808"/>
          </a:xfrm>
        </p:spPr>
        <p:txBody>
          <a:bodyPr>
            <a:normAutofit/>
          </a:bodyPr>
          <a:lstStyle/>
          <a:p>
            <a:r>
              <a:rPr lang="zh-CN" altLang="en-US" dirty="0"/>
              <a:t>使用</a:t>
            </a:r>
            <a:r>
              <a:rPr lang="en-US" altLang="zh-CN" dirty="0"/>
              <a:t>VS</a:t>
            </a:r>
            <a:r>
              <a:rPr lang="zh-CN" altLang="en-US" dirty="0"/>
              <a:t>调试</a:t>
            </a:r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677246" y="2414579"/>
            <a:ext cx="568325" cy="39607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compatLnSpc="0">
            <a:spAutoFit/>
          </a:bodyPr>
          <a:lstStyle/>
          <a:p>
            <a:pPr hangingPunct="0">
              <a:defRPr/>
            </a:pPr>
            <a:r>
              <a:rPr lang="zh-CN" altLang="en-US" sz="1800" dirty="0">
                <a:solidFill>
                  <a:srgbClr val="FFFFFF"/>
                </a:solidFill>
                <a:latin typeface="Albany" pitchFamily="34"/>
                <a:ea typeface="HG Mincho Light J" pitchFamily="2"/>
                <a:cs typeface="Arial Unicode MS" pitchFamily="2"/>
              </a:rPr>
              <a:t>芯片</a:t>
            </a:r>
            <a:endParaRPr lang="en-US" sz="1800" dirty="0">
              <a:solidFill>
                <a:srgbClr val="FFFFFF"/>
              </a:solidFill>
              <a:latin typeface="Albany" pitchFamily="34"/>
              <a:ea typeface="HG Mincho Light J" pitchFamily="2"/>
              <a:cs typeface="Arial Unicode MS" pitchFamily="2"/>
            </a:endParaRPr>
          </a:p>
        </p:txBody>
      </p:sp>
      <p:sp>
        <p:nvSpPr>
          <p:cNvPr id="56" name="Content Placeholder 2">
            <a:extLst>
              <a:ext uri="{FF2B5EF4-FFF2-40B4-BE49-F238E27FC236}">
                <a16:creationId xmlns:a16="http://schemas.microsoft.com/office/drawing/2014/main" id="{A0DBE0F2-42EC-45F2-9F59-34A3448972D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96995"/>
            <a:ext cx="8153400" cy="4570413"/>
          </a:xfrm>
        </p:spPr>
        <p:txBody>
          <a:bodyPr/>
          <a:lstStyle/>
          <a:p>
            <a:r>
              <a:rPr lang="zh-CN" altLang="en-US" sz="2600" dirty="0"/>
              <a:t>输入任意数字以同步进程</a:t>
            </a:r>
            <a:r>
              <a:rPr lang="en-US" altLang="zh-CN" sz="2600" dirty="0"/>
              <a:t>0</a:t>
            </a:r>
          </a:p>
          <a:p>
            <a:r>
              <a:rPr lang="zh-CN" altLang="en-US" sz="2600" dirty="0"/>
              <a:t>程序执行至断点处停下</a:t>
            </a:r>
            <a:endParaRPr lang="en-US" sz="2600" dirty="0"/>
          </a:p>
        </p:txBody>
      </p:sp>
    </p:spTree>
    <p:extLst>
      <p:ext uri="{BB962C8B-B14F-4D97-AF65-F5344CB8AC3E}">
        <p14:creationId xmlns:p14="http://schemas.microsoft.com/office/powerpoint/2010/main" val="30532383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59456">
        <p:fade/>
      </p:transition>
    </mc:Choice>
    <mc:Fallback xmlns="">
      <p:transition spd="med" advTm="59456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/>
          <p:cNvSpPr>
            <a:spLocks noGrp="1"/>
          </p:cNvSpPr>
          <p:nvPr>
            <p:ph type="title"/>
          </p:nvPr>
        </p:nvSpPr>
        <p:spPr>
          <a:xfrm>
            <a:off x="508001" y="590592"/>
            <a:ext cx="8128001" cy="704808"/>
          </a:xfrm>
        </p:spPr>
        <p:txBody>
          <a:bodyPr>
            <a:normAutofit/>
          </a:bodyPr>
          <a:lstStyle/>
          <a:p>
            <a:r>
              <a:rPr lang="zh-CN" altLang="en-US" dirty="0"/>
              <a:t>硬件介绍</a:t>
            </a:r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677246" y="2414579"/>
            <a:ext cx="568325" cy="39607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compatLnSpc="0">
            <a:spAutoFit/>
          </a:bodyPr>
          <a:lstStyle/>
          <a:p>
            <a:pPr hangingPunct="0">
              <a:defRPr/>
            </a:pPr>
            <a:r>
              <a:rPr lang="zh-CN" altLang="en-US" sz="1800" dirty="0">
                <a:solidFill>
                  <a:srgbClr val="FFFFFF"/>
                </a:solidFill>
                <a:latin typeface="Albany" pitchFamily="34"/>
                <a:ea typeface="HG Mincho Light J" pitchFamily="2"/>
                <a:cs typeface="Arial Unicode MS" pitchFamily="2"/>
              </a:rPr>
              <a:t>芯片</a:t>
            </a:r>
            <a:endParaRPr lang="en-US" sz="1800" dirty="0">
              <a:solidFill>
                <a:srgbClr val="FFFFFF"/>
              </a:solidFill>
              <a:latin typeface="Albany" pitchFamily="34"/>
              <a:ea typeface="HG Mincho Light J" pitchFamily="2"/>
              <a:cs typeface="Arial Unicode MS" pitchFamily="2"/>
            </a:endParaRPr>
          </a:p>
        </p:txBody>
      </p:sp>
      <p:sp>
        <p:nvSpPr>
          <p:cNvPr id="56" name="Content Placeholder 2">
            <a:extLst>
              <a:ext uri="{FF2B5EF4-FFF2-40B4-BE49-F238E27FC236}">
                <a16:creationId xmlns:a16="http://schemas.microsoft.com/office/drawing/2014/main" id="{A0DBE0F2-42EC-45F2-9F59-34A3448972D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96995"/>
            <a:ext cx="8153400" cy="4570413"/>
          </a:xfrm>
        </p:spPr>
        <p:txBody>
          <a:bodyPr/>
          <a:lstStyle/>
          <a:p>
            <a:r>
              <a:rPr lang="zh-CN" altLang="en-US" sz="2600" dirty="0">
                <a:solidFill>
                  <a:schemeClr val="tx1"/>
                </a:solidFill>
              </a:rPr>
              <a:t>实物讲解机架服务器</a:t>
            </a:r>
            <a:endParaRPr lang="en-US" altLang="zh-CN" sz="2600" dirty="0">
              <a:solidFill>
                <a:schemeClr val="tx1"/>
              </a:solidFill>
            </a:endParaRPr>
          </a:p>
          <a:p>
            <a:r>
              <a:rPr lang="zh-CN" altLang="en-US" sz="2600" dirty="0">
                <a:solidFill>
                  <a:schemeClr val="tx1"/>
                </a:solidFill>
              </a:rPr>
              <a:t>本环节讲解的机器并非实验用机</a:t>
            </a:r>
            <a:endParaRPr lang="en-US" altLang="zh-CN" sz="2600" dirty="0">
              <a:solidFill>
                <a:schemeClr val="tx1"/>
              </a:solidFill>
            </a:endParaRPr>
          </a:p>
          <a:p>
            <a:endParaRPr lang="en-US" altLang="zh-CN" sz="2600" dirty="0">
              <a:solidFill>
                <a:schemeClr val="tx1"/>
              </a:solidFill>
            </a:endParaRPr>
          </a:p>
          <a:p>
            <a:r>
              <a:rPr lang="zh-CN" altLang="en-US" sz="2600" dirty="0">
                <a:solidFill>
                  <a:schemeClr val="tx1"/>
                </a:solidFill>
              </a:rPr>
              <a:t>机架式服务器基本结构</a:t>
            </a:r>
            <a:endParaRPr lang="en-US" altLang="zh-CN" sz="2600" dirty="0">
              <a:solidFill>
                <a:schemeClr val="tx1"/>
              </a:solidFill>
            </a:endParaRPr>
          </a:p>
          <a:p>
            <a:r>
              <a:rPr lang="zh-CN" altLang="en-US" sz="2600" dirty="0">
                <a:solidFill>
                  <a:schemeClr val="tx1"/>
                </a:solidFill>
              </a:rPr>
              <a:t>磁盘阵列和风道</a:t>
            </a:r>
            <a:endParaRPr lang="en-US" altLang="zh-CN" sz="2600" dirty="0">
              <a:solidFill>
                <a:schemeClr val="tx1"/>
              </a:solidFill>
            </a:endParaRPr>
          </a:p>
          <a:p>
            <a:r>
              <a:rPr lang="en-US" altLang="zh-CN" sz="2600" dirty="0">
                <a:solidFill>
                  <a:schemeClr val="tx1"/>
                </a:solidFill>
              </a:rPr>
              <a:t>PCIE</a:t>
            </a:r>
            <a:r>
              <a:rPr lang="zh-CN" altLang="en-US" sz="2600" dirty="0">
                <a:solidFill>
                  <a:schemeClr val="tx1"/>
                </a:solidFill>
              </a:rPr>
              <a:t>接口</a:t>
            </a:r>
            <a:endParaRPr lang="en-US" altLang="zh-CN" sz="2600" dirty="0">
              <a:solidFill>
                <a:schemeClr val="tx1"/>
              </a:solidFill>
            </a:endParaRPr>
          </a:p>
          <a:p>
            <a:r>
              <a:rPr lang="zh-CN" altLang="en-US" sz="2600" dirty="0">
                <a:solidFill>
                  <a:schemeClr val="tx1"/>
                </a:solidFill>
              </a:rPr>
              <a:t>双电源</a:t>
            </a:r>
            <a:endParaRPr lang="en-US" altLang="zh-CN" sz="2600" dirty="0">
              <a:solidFill>
                <a:schemeClr val="tx1"/>
              </a:solidFill>
            </a:endParaRPr>
          </a:p>
          <a:p>
            <a:r>
              <a:rPr lang="zh-CN" altLang="en-US" sz="2600" dirty="0">
                <a:solidFill>
                  <a:schemeClr val="tx1"/>
                </a:solidFill>
              </a:rPr>
              <a:t>思考：为何机架式设备往往支持</a:t>
            </a:r>
            <a:r>
              <a:rPr lang="en-US" altLang="zh-CN" sz="2600" dirty="0">
                <a:solidFill>
                  <a:schemeClr val="tx1"/>
                </a:solidFill>
              </a:rPr>
              <a:t>2</a:t>
            </a:r>
            <a:r>
              <a:rPr lang="zh-CN" altLang="en-US" sz="2600" dirty="0">
                <a:solidFill>
                  <a:schemeClr val="tx1"/>
                </a:solidFill>
              </a:rPr>
              <a:t>个以上</a:t>
            </a:r>
            <a:r>
              <a:rPr lang="en-US" altLang="zh-CN" sz="2600" dirty="0">
                <a:solidFill>
                  <a:schemeClr val="tx1"/>
                </a:solidFill>
              </a:rPr>
              <a:t>CPU</a:t>
            </a:r>
            <a:r>
              <a:rPr lang="zh-CN" altLang="en-US" sz="2600" dirty="0">
                <a:solidFill>
                  <a:schemeClr val="tx1"/>
                </a:solidFill>
              </a:rPr>
              <a:t>，这对编程提出了哪些挑战？</a:t>
            </a:r>
            <a:endParaRPr lang="en-US" altLang="zh-CN" sz="26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62068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59456">
        <p:fade/>
      </p:transition>
    </mc:Choice>
    <mc:Fallback xmlns="">
      <p:transition spd="med" advTm="59456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/>
          <p:cNvSpPr>
            <a:spLocks noGrp="1"/>
          </p:cNvSpPr>
          <p:nvPr>
            <p:ph type="title"/>
          </p:nvPr>
        </p:nvSpPr>
        <p:spPr>
          <a:xfrm>
            <a:off x="508001" y="590592"/>
            <a:ext cx="8128001" cy="704808"/>
          </a:xfrm>
        </p:spPr>
        <p:txBody>
          <a:bodyPr>
            <a:normAutofit/>
          </a:bodyPr>
          <a:lstStyle/>
          <a:p>
            <a:r>
              <a:rPr lang="zh-CN" altLang="en-US" dirty="0"/>
              <a:t>调试便条</a:t>
            </a:r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677246" y="2414579"/>
            <a:ext cx="568325" cy="39607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compatLnSpc="0">
            <a:spAutoFit/>
          </a:bodyPr>
          <a:lstStyle/>
          <a:p>
            <a:pPr hangingPunct="0">
              <a:defRPr/>
            </a:pPr>
            <a:r>
              <a:rPr lang="zh-CN" altLang="en-US" sz="1800" dirty="0">
                <a:solidFill>
                  <a:srgbClr val="FFFFFF"/>
                </a:solidFill>
                <a:latin typeface="Albany" pitchFamily="34"/>
                <a:ea typeface="HG Mincho Light J" pitchFamily="2"/>
                <a:cs typeface="Arial Unicode MS" pitchFamily="2"/>
              </a:rPr>
              <a:t>芯片</a:t>
            </a:r>
            <a:endParaRPr lang="en-US" sz="1800" dirty="0">
              <a:solidFill>
                <a:srgbClr val="FFFFFF"/>
              </a:solidFill>
              <a:latin typeface="Albany" pitchFamily="34"/>
              <a:ea typeface="HG Mincho Light J" pitchFamily="2"/>
              <a:cs typeface="Arial Unicode MS" pitchFamily="2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4793EEB5-7311-4D72-A978-F9731926CE9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-2865"/>
            <a:ext cx="765396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08788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59456">
        <p:fade/>
      </p:transition>
    </mc:Choice>
    <mc:Fallback xmlns="">
      <p:transition spd="med" advTm="59456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/>
          <p:cNvSpPr>
            <a:spLocks noGrp="1"/>
          </p:cNvSpPr>
          <p:nvPr>
            <p:ph type="title"/>
          </p:nvPr>
        </p:nvSpPr>
        <p:spPr>
          <a:xfrm>
            <a:off x="508001" y="590592"/>
            <a:ext cx="8128001" cy="704808"/>
          </a:xfrm>
        </p:spPr>
        <p:txBody>
          <a:bodyPr>
            <a:normAutofit/>
          </a:bodyPr>
          <a:lstStyle/>
          <a:p>
            <a:r>
              <a:rPr lang="zh-CN" altLang="en-US" dirty="0"/>
              <a:t>使用</a:t>
            </a:r>
            <a:r>
              <a:rPr lang="en-US" altLang="zh-CN" dirty="0"/>
              <a:t>GDB</a:t>
            </a:r>
            <a:r>
              <a:rPr lang="zh-CN" altLang="en-US" dirty="0"/>
              <a:t>调试</a:t>
            </a:r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677246" y="2414579"/>
            <a:ext cx="568325" cy="39607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compatLnSpc="0">
            <a:spAutoFit/>
          </a:bodyPr>
          <a:lstStyle/>
          <a:p>
            <a:pPr hangingPunct="0">
              <a:defRPr/>
            </a:pPr>
            <a:r>
              <a:rPr lang="zh-CN" altLang="en-US" sz="1800" dirty="0">
                <a:solidFill>
                  <a:srgbClr val="FFFFFF"/>
                </a:solidFill>
                <a:latin typeface="Albany" pitchFamily="34"/>
                <a:ea typeface="HG Mincho Light J" pitchFamily="2"/>
                <a:cs typeface="Arial Unicode MS" pitchFamily="2"/>
              </a:rPr>
              <a:t>芯片</a:t>
            </a:r>
            <a:endParaRPr lang="en-US" sz="1800" dirty="0">
              <a:solidFill>
                <a:srgbClr val="FFFFFF"/>
              </a:solidFill>
              <a:latin typeface="Albany" pitchFamily="34"/>
              <a:ea typeface="HG Mincho Light J" pitchFamily="2"/>
              <a:cs typeface="Arial Unicode MS" pitchFamily="2"/>
            </a:endParaRPr>
          </a:p>
        </p:txBody>
      </p:sp>
      <p:sp>
        <p:nvSpPr>
          <p:cNvPr id="56" name="Content Placeholder 2">
            <a:extLst>
              <a:ext uri="{FF2B5EF4-FFF2-40B4-BE49-F238E27FC236}">
                <a16:creationId xmlns:a16="http://schemas.microsoft.com/office/drawing/2014/main" id="{A0DBE0F2-42EC-45F2-9F59-34A3448972D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96995"/>
            <a:ext cx="8153400" cy="4570413"/>
          </a:xfrm>
        </p:spPr>
        <p:txBody>
          <a:bodyPr/>
          <a:lstStyle/>
          <a:p>
            <a:r>
              <a:rPr lang="zh-CN" altLang="en-US" sz="2600" dirty="0"/>
              <a:t>数据规模较大，本机甚至无法执行</a:t>
            </a:r>
            <a:endParaRPr lang="en-US" sz="2600" dirty="0"/>
          </a:p>
          <a:p>
            <a:endParaRPr lang="en-US" sz="2600" dirty="0"/>
          </a:p>
          <a:p>
            <a:r>
              <a:rPr lang="en-US" sz="2600" dirty="0"/>
              <a:t>Bug</a:t>
            </a:r>
            <a:r>
              <a:rPr lang="zh-CN" altLang="en-US" sz="2600" dirty="0"/>
              <a:t>在本机上无法复现，只在服务器上出现时</a:t>
            </a:r>
            <a:endParaRPr lang="en-US" altLang="zh-CN" sz="2600" dirty="0"/>
          </a:p>
          <a:p>
            <a:endParaRPr lang="en-US" altLang="zh-CN" sz="2600" dirty="0"/>
          </a:p>
          <a:p>
            <a:r>
              <a:rPr lang="zh-CN" altLang="en-US" sz="2600" dirty="0"/>
              <a:t>详见 附件</a:t>
            </a:r>
            <a:r>
              <a:rPr lang="en-US" altLang="zh-CN" sz="2600" dirty="0"/>
              <a:t>2</a:t>
            </a:r>
          </a:p>
          <a:p>
            <a:endParaRPr lang="en-US" sz="2600" dirty="0"/>
          </a:p>
        </p:txBody>
      </p:sp>
    </p:spTree>
    <p:extLst>
      <p:ext uri="{BB962C8B-B14F-4D97-AF65-F5344CB8AC3E}">
        <p14:creationId xmlns:p14="http://schemas.microsoft.com/office/powerpoint/2010/main" val="30910465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59456">
        <p:fade/>
      </p:transition>
    </mc:Choice>
    <mc:Fallback xmlns="">
      <p:transition spd="med" advTm="59456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/>
          <p:cNvSpPr>
            <a:spLocks noGrp="1"/>
          </p:cNvSpPr>
          <p:nvPr>
            <p:ph type="title"/>
          </p:nvPr>
        </p:nvSpPr>
        <p:spPr>
          <a:xfrm>
            <a:off x="508001" y="590592"/>
            <a:ext cx="8128001" cy="704808"/>
          </a:xfrm>
        </p:spPr>
        <p:txBody>
          <a:bodyPr>
            <a:normAutofit/>
          </a:bodyPr>
          <a:lstStyle/>
          <a:p>
            <a:r>
              <a:rPr lang="zh-CN" altLang="en-US" dirty="0"/>
              <a:t>资料及工具</a:t>
            </a:r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677246" y="2414579"/>
            <a:ext cx="568325" cy="39607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compatLnSpc="0">
            <a:spAutoFit/>
          </a:bodyPr>
          <a:lstStyle/>
          <a:p>
            <a:pPr hangingPunct="0">
              <a:defRPr/>
            </a:pPr>
            <a:r>
              <a:rPr lang="zh-CN" altLang="en-US" sz="1800" dirty="0">
                <a:solidFill>
                  <a:srgbClr val="FFFFFF"/>
                </a:solidFill>
                <a:latin typeface="Albany" pitchFamily="34"/>
                <a:ea typeface="HG Mincho Light J" pitchFamily="2"/>
                <a:cs typeface="Arial Unicode MS" pitchFamily="2"/>
              </a:rPr>
              <a:t>芯片</a:t>
            </a:r>
            <a:endParaRPr lang="en-US" sz="1800" dirty="0">
              <a:solidFill>
                <a:srgbClr val="FFFFFF"/>
              </a:solidFill>
              <a:latin typeface="Albany" pitchFamily="34"/>
              <a:ea typeface="HG Mincho Light J" pitchFamily="2"/>
              <a:cs typeface="Arial Unicode MS" pitchFamily="2"/>
            </a:endParaRPr>
          </a:p>
        </p:txBody>
      </p:sp>
      <p:sp>
        <p:nvSpPr>
          <p:cNvPr id="56" name="Content Placeholder 2">
            <a:extLst>
              <a:ext uri="{FF2B5EF4-FFF2-40B4-BE49-F238E27FC236}">
                <a16:creationId xmlns:a16="http://schemas.microsoft.com/office/drawing/2014/main" id="{A0DBE0F2-42EC-45F2-9F59-34A3448972D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96995"/>
            <a:ext cx="8153400" cy="4570413"/>
          </a:xfrm>
        </p:spPr>
        <p:txBody>
          <a:bodyPr/>
          <a:lstStyle/>
          <a:p>
            <a:r>
              <a:rPr lang="en-US" altLang="zh-CN" sz="2600" dirty="0"/>
              <a:t>QQ</a:t>
            </a:r>
            <a:r>
              <a:rPr lang="zh-CN" altLang="en-US" sz="2600" dirty="0"/>
              <a:t>群</a:t>
            </a:r>
            <a:endParaRPr lang="en-US" sz="2600" dirty="0"/>
          </a:p>
        </p:txBody>
      </p:sp>
    </p:spTree>
    <p:extLst>
      <p:ext uri="{BB962C8B-B14F-4D97-AF65-F5344CB8AC3E}">
        <p14:creationId xmlns:p14="http://schemas.microsoft.com/office/powerpoint/2010/main" val="26382488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59456">
        <p:fade/>
      </p:transition>
    </mc:Choice>
    <mc:Fallback xmlns="">
      <p:transition spd="med" advTm="59456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17DC59B-E939-4CC1-9FF6-E7916DD9A3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实验机器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40799177-5BC7-4267-87D7-454812096B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 dirty="0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FBFDF206-B1C8-4FC2-BD22-926111F91A3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24400" y="1711962"/>
            <a:ext cx="4219172" cy="4256510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56381BD6-28C5-421C-BE55-3FC70D9FFAC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347862"/>
            <a:ext cx="4724400" cy="25255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92391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CD07EA1-B882-45E9-AF18-9EF5690698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实验机器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B998C822-E823-4D96-974F-9EE4B425CB5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t-BR" altLang="zh-CN" dirty="0"/>
              <a:t>Intel(R) Xeon(R) Gold 5318Y </a:t>
            </a:r>
            <a:r>
              <a:rPr lang="en-US" altLang="zh-CN" dirty="0"/>
              <a:t>x2</a:t>
            </a:r>
          </a:p>
          <a:p>
            <a:r>
              <a:rPr lang="en-US" altLang="zh-CN" dirty="0"/>
              <a:t>2.10GHz – 3.40GHz</a:t>
            </a:r>
            <a:endParaRPr lang="pt-BR" altLang="zh-CN" dirty="0"/>
          </a:p>
          <a:p>
            <a:r>
              <a:rPr lang="pt-BR" altLang="zh-CN" dirty="0"/>
              <a:t>24</a:t>
            </a:r>
            <a:r>
              <a:rPr lang="en-US" altLang="zh-CN" dirty="0"/>
              <a:t>C48T x2</a:t>
            </a:r>
          </a:p>
          <a:p>
            <a:r>
              <a:rPr lang="pt-BR" altLang="zh-CN" dirty="0"/>
              <a:t>NUMA node0 CPU(s):     0-23,48-71</a:t>
            </a:r>
          </a:p>
          <a:p>
            <a:r>
              <a:rPr lang="pt-BR" altLang="zh-CN" dirty="0"/>
              <a:t>NUMA node1 CPU(s):     24-47,72-95</a:t>
            </a:r>
          </a:p>
          <a:p>
            <a:r>
              <a:rPr lang="en-US" altLang="zh-CN" dirty="0"/>
              <a:t>256G</a:t>
            </a:r>
            <a:r>
              <a:rPr lang="zh-CN" altLang="en-US" dirty="0"/>
              <a:t>内存</a:t>
            </a:r>
            <a:endParaRPr lang="en-US" altLang="zh-CN" dirty="0"/>
          </a:p>
          <a:p>
            <a:endParaRPr lang="en-US" altLang="zh-CN" dirty="0"/>
          </a:p>
          <a:p>
            <a:r>
              <a:rPr lang="zh-CN" altLang="en-US" dirty="0"/>
              <a:t>登录后可以使用</a:t>
            </a:r>
            <a:r>
              <a:rPr lang="en-US" altLang="zh-CN" dirty="0" err="1"/>
              <a:t>lscpu</a:t>
            </a:r>
            <a:r>
              <a:rPr lang="zh-CN" altLang="en-US" dirty="0"/>
              <a:t>，</a:t>
            </a:r>
            <a:r>
              <a:rPr lang="en-US" altLang="zh-CN" dirty="0"/>
              <a:t>free –m</a:t>
            </a:r>
            <a:r>
              <a:rPr lang="zh-CN" altLang="en-US" dirty="0"/>
              <a:t>，</a:t>
            </a:r>
            <a:r>
              <a:rPr lang="en-US" altLang="zh-CN" dirty="0" err="1"/>
              <a:t>numactl</a:t>
            </a:r>
            <a:r>
              <a:rPr lang="en-US" altLang="zh-CN" dirty="0"/>
              <a:t> -H</a:t>
            </a:r>
            <a:r>
              <a:rPr lang="zh-CN" altLang="en-US" dirty="0"/>
              <a:t>等命令查看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5963106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60EAB9-6511-44B6-A374-4BD670ABFC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NUMA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DC7575E4-05FC-462A-9B53-15B166CE2A2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altLang="zh-CN" dirty="0"/>
          </a:p>
          <a:p>
            <a:r>
              <a:rPr lang="zh-CN" altLang="en-US" dirty="0"/>
              <a:t>非一致内存访问</a:t>
            </a:r>
            <a:endParaRPr lang="en-US" altLang="zh-CN" dirty="0"/>
          </a:p>
          <a:p>
            <a:r>
              <a:rPr lang="en-US" altLang="zh-CN" dirty="0"/>
              <a:t>Non-uniform memory access</a:t>
            </a:r>
          </a:p>
          <a:p>
            <a:r>
              <a:rPr lang="zh-CN" altLang="en-US" dirty="0"/>
              <a:t>内存有了本地和远程的区别，通过互联总线（</a:t>
            </a:r>
            <a:r>
              <a:rPr lang="en-US" altLang="zh-CN" dirty="0"/>
              <a:t>QPI</a:t>
            </a:r>
            <a:r>
              <a:rPr lang="zh-CN" altLang="en-US" dirty="0"/>
              <a:t>）访问远程内存时间开销巨大</a:t>
            </a:r>
            <a:endParaRPr lang="en-US" altLang="zh-CN" dirty="0"/>
          </a:p>
          <a:p>
            <a:r>
              <a:rPr lang="zh-CN" altLang="en-US" dirty="0"/>
              <a:t>优化时需要注意</a:t>
            </a:r>
            <a:endParaRPr lang="en-US" altLang="zh-CN" dirty="0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00445DC9-5379-4A88-914B-D7E8902401E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9798" y="4027110"/>
            <a:ext cx="3770345" cy="2664023"/>
          </a:xfrm>
          <a:prstGeom prst="rect">
            <a:avLst/>
          </a:prstGeom>
        </p:spPr>
      </p:pic>
      <p:pic>
        <p:nvPicPr>
          <p:cNvPr id="7" name="图片 6" descr="图示&#10;&#10;描述已自动生成">
            <a:extLst>
              <a:ext uri="{FF2B5EF4-FFF2-40B4-BE49-F238E27FC236}">
                <a16:creationId xmlns:a16="http://schemas.microsoft.com/office/drawing/2014/main" id="{2048B7A8-A22F-4ED5-A3A3-EEA2288BF92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4650" y="1038359"/>
            <a:ext cx="5854699" cy="11835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35616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D07C031-58F0-4246-92DC-43755E5B56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实验机器访问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E815ECE3-ED03-43F1-9623-F9CB3A32DB8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err="1"/>
              <a:t>ssh</a:t>
            </a:r>
            <a:r>
              <a:rPr lang="en-US" altLang="zh-CN" dirty="0"/>
              <a:t> 121.48.170.9:10022</a:t>
            </a:r>
          </a:p>
          <a:p>
            <a:r>
              <a:rPr lang="zh-CN" altLang="en-US" dirty="0"/>
              <a:t>账号：学号，密码：学号后</a:t>
            </a:r>
            <a:r>
              <a:rPr lang="en-US" altLang="zh-CN" dirty="0"/>
              <a:t>6</a:t>
            </a:r>
            <a:r>
              <a:rPr lang="zh-CN" altLang="en-US" dirty="0"/>
              <a:t>位，首次登录请按照命令行提示更改密码</a:t>
            </a:r>
            <a:endParaRPr lang="en-US" altLang="zh-CN" dirty="0"/>
          </a:p>
          <a:p>
            <a:r>
              <a:rPr lang="zh-CN" altLang="en-US" dirty="0"/>
              <a:t>使用范围：并行编程代码编写，测试素数筛选评分，</a:t>
            </a:r>
            <a:r>
              <a:rPr lang="en-US" altLang="zh-CN" dirty="0"/>
              <a:t>CUDA</a:t>
            </a:r>
            <a:r>
              <a:rPr lang="zh-CN" altLang="en-US" dirty="0"/>
              <a:t>实验跳板机</a:t>
            </a:r>
            <a:endParaRPr lang="en-US" altLang="zh-CN" dirty="0"/>
          </a:p>
          <a:p>
            <a:r>
              <a:rPr lang="zh-CN" altLang="en-US" dirty="0"/>
              <a:t>禁止无关的使用</a:t>
            </a:r>
            <a:endParaRPr lang="en-US" altLang="zh-CN" dirty="0"/>
          </a:p>
          <a:p>
            <a:r>
              <a:rPr lang="zh-CN" altLang="en-US"/>
              <a:t>测试</a:t>
            </a:r>
            <a:r>
              <a:rPr lang="zh-CN" altLang="en-US" dirty="0"/>
              <a:t>自己分数时请确认机器负载情况</a:t>
            </a:r>
          </a:p>
        </p:txBody>
      </p:sp>
    </p:spTree>
    <p:extLst>
      <p:ext uri="{BB962C8B-B14F-4D97-AF65-F5344CB8AC3E}">
        <p14:creationId xmlns:p14="http://schemas.microsoft.com/office/powerpoint/2010/main" val="19870287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/>
          <p:cNvSpPr>
            <a:spLocks noGrp="1"/>
          </p:cNvSpPr>
          <p:nvPr>
            <p:ph type="title"/>
          </p:nvPr>
        </p:nvSpPr>
        <p:spPr>
          <a:xfrm>
            <a:off x="508001" y="590592"/>
            <a:ext cx="8128001" cy="704808"/>
          </a:xfrm>
        </p:spPr>
        <p:txBody>
          <a:bodyPr>
            <a:normAutofit/>
          </a:bodyPr>
          <a:lstStyle/>
          <a:p>
            <a:r>
              <a:rPr lang="zh-CN" altLang="en-US" dirty="0"/>
              <a:t>目录</a:t>
            </a:r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677246" y="2414579"/>
            <a:ext cx="568325" cy="39607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compatLnSpc="0">
            <a:spAutoFit/>
          </a:bodyPr>
          <a:lstStyle/>
          <a:p>
            <a:pPr hangingPunct="0">
              <a:defRPr/>
            </a:pPr>
            <a:r>
              <a:rPr lang="zh-CN" altLang="en-US" sz="1800" dirty="0">
                <a:solidFill>
                  <a:srgbClr val="FFFFFF"/>
                </a:solidFill>
                <a:latin typeface="Albany" pitchFamily="34"/>
                <a:ea typeface="HG Mincho Light J" pitchFamily="2"/>
                <a:cs typeface="Arial Unicode MS" pitchFamily="2"/>
              </a:rPr>
              <a:t>芯片</a:t>
            </a:r>
            <a:endParaRPr lang="en-US" sz="1800" dirty="0">
              <a:solidFill>
                <a:srgbClr val="FFFFFF"/>
              </a:solidFill>
              <a:latin typeface="Albany" pitchFamily="34"/>
              <a:ea typeface="HG Mincho Light J" pitchFamily="2"/>
              <a:cs typeface="Arial Unicode MS" pitchFamily="2"/>
            </a:endParaRPr>
          </a:p>
        </p:txBody>
      </p:sp>
      <p:sp>
        <p:nvSpPr>
          <p:cNvPr id="56" name="Content Placeholder 2">
            <a:extLst>
              <a:ext uri="{FF2B5EF4-FFF2-40B4-BE49-F238E27FC236}">
                <a16:creationId xmlns:a16="http://schemas.microsoft.com/office/drawing/2014/main" id="{A0DBE0F2-42EC-45F2-9F59-34A3448972D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96995"/>
            <a:ext cx="8153400" cy="4570413"/>
          </a:xfrm>
        </p:spPr>
        <p:txBody>
          <a:bodyPr/>
          <a:lstStyle/>
          <a:p>
            <a:r>
              <a:rPr lang="zh-CN" altLang="en-US" sz="2600" dirty="0">
                <a:solidFill>
                  <a:schemeClr val="bg2">
                    <a:lumMod val="60000"/>
                    <a:lumOff val="40000"/>
                  </a:schemeClr>
                </a:solidFill>
              </a:rPr>
              <a:t>硬件虚拟化</a:t>
            </a:r>
            <a:endParaRPr lang="en-US" altLang="zh-CN" sz="2600" dirty="0">
              <a:solidFill>
                <a:schemeClr val="bg2">
                  <a:lumMod val="60000"/>
                  <a:lumOff val="40000"/>
                </a:schemeClr>
              </a:solidFill>
            </a:endParaRPr>
          </a:p>
          <a:p>
            <a:endParaRPr lang="en-US" altLang="zh-CN" sz="2600" dirty="0"/>
          </a:p>
          <a:p>
            <a:r>
              <a:rPr lang="en-US" altLang="zh-CN" sz="2600" dirty="0"/>
              <a:t>MPI</a:t>
            </a:r>
            <a:r>
              <a:rPr lang="zh-CN" altLang="en-US" sz="2600" dirty="0"/>
              <a:t>环境配置</a:t>
            </a:r>
            <a:endParaRPr lang="en-US" altLang="zh-CN" sz="2600" dirty="0"/>
          </a:p>
          <a:p>
            <a:endParaRPr lang="en-US" altLang="zh-CN" sz="2600" dirty="0">
              <a:solidFill>
                <a:schemeClr val="bg2">
                  <a:lumMod val="60000"/>
                  <a:lumOff val="40000"/>
                </a:schemeClr>
              </a:solidFill>
            </a:endParaRPr>
          </a:p>
          <a:p>
            <a:r>
              <a:rPr lang="zh-CN" altLang="en-US" sz="2600" dirty="0">
                <a:solidFill>
                  <a:schemeClr val="bg2">
                    <a:lumMod val="60000"/>
                    <a:lumOff val="40000"/>
                  </a:schemeClr>
                </a:solidFill>
              </a:rPr>
              <a:t>数值积分计算</a:t>
            </a:r>
            <a:r>
              <a:rPr lang="en-US" altLang="zh-CN" sz="2600" dirty="0">
                <a:solidFill>
                  <a:schemeClr val="bg2">
                    <a:lumMod val="60000"/>
                    <a:lumOff val="40000"/>
                  </a:schemeClr>
                </a:solidFill>
              </a:rPr>
              <a:t>π</a:t>
            </a:r>
          </a:p>
          <a:p>
            <a:endParaRPr lang="en-US" altLang="zh-CN" sz="2600" dirty="0">
              <a:solidFill>
                <a:schemeClr val="bg2">
                  <a:lumMod val="60000"/>
                  <a:lumOff val="40000"/>
                </a:schemeClr>
              </a:solidFill>
            </a:endParaRPr>
          </a:p>
          <a:p>
            <a:r>
              <a:rPr lang="zh-CN" altLang="en-US" sz="2600" dirty="0">
                <a:solidFill>
                  <a:schemeClr val="bg2">
                    <a:lumMod val="60000"/>
                    <a:lumOff val="40000"/>
                  </a:schemeClr>
                </a:solidFill>
              </a:rPr>
              <a:t>多进程调试</a:t>
            </a:r>
            <a:endParaRPr lang="en-US" altLang="zh-CN" sz="2600" dirty="0">
              <a:solidFill>
                <a:schemeClr val="bg2">
                  <a:lumMod val="60000"/>
                  <a:lumOff val="40000"/>
                </a:schemeClr>
              </a:solidFill>
            </a:endParaRPr>
          </a:p>
          <a:p>
            <a:endParaRPr lang="en-US" altLang="zh-CN" sz="2600" dirty="0">
              <a:solidFill>
                <a:schemeClr val="bg2">
                  <a:lumMod val="60000"/>
                  <a:lumOff val="40000"/>
                </a:schemeClr>
              </a:solidFill>
            </a:endParaRPr>
          </a:p>
          <a:p>
            <a:endParaRPr lang="en-US" altLang="zh-CN" sz="2600" dirty="0">
              <a:solidFill>
                <a:schemeClr val="bg2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74868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59456">
        <p:fade/>
      </p:transition>
    </mc:Choice>
    <mc:Fallback xmlns="">
      <p:transition spd="med" advTm="59456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/>
          <p:cNvSpPr>
            <a:spLocks noGrp="1"/>
          </p:cNvSpPr>
          <p:nvPr>
            <p:ph type="title"/>
          </p:nvPr>
        </p:nvSpPr>
        <p:spPr>
          <a:xfrm>
            <a:off x="508001" y="590592"/>
            <a:ext cx="8128001" cy="704808"/>
          </a:xfrm>
        </p:spPr>
        <p:txBody>
          <a:bodyPr>
            <a:normAutofit/>
          </a:bodyPr>
          <a:lstStyle/>
          <a:p>
            <a:r>
              <a:rPr lang="en-US" dirty="0"/>
              <a:t>MPI</a:t>
            </a:r>
            <a:r>
              <a:rPr lang="zh-CN" altLang="en-US" dirty="0"/>
              <a:t>环境配置</a:t>
            </a:r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677246" y="2414579"/>
            <a:ext cx="568325" cy="39607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compatLnSpc="0">
            <a:spAutoFit/>
          </a:bodyPr>
          <a:lstStyle/>
          <a:p>
            <a:pPr hangingPunct="0">
              <a:defRPr/>
            </a:pPr>
            <a:r>
              <a:rPr lang="zh-CN" altLang="en-US" sz="1800" dirty="0">
                <a:solidFill>
                  <a:srgbClr val="FFFFFF"/>
                </a:solidFill>
                <a:latin typeface="Albany" pitchFamily="34"/>
                <a:ea typeface="HG Mincho Light J" pitchFamily="2"/>
                <a:cs typeface="Arial Unicode MS" pitchFamily="2"/>
              </a:rPr>
              <a:t>芯片</a:t>
            </a:r>
            <a:endParaRPr lang="en-US" sz="1800" dirty="0">
              <a:solidFill>
                <a:srgbClr val="FFFFFF"/>
              </a:solidFill>
              <a:latin typeface="Albany" pitchFamily="34"/>
              <a:ea typeface="HG Mincho Light J" pitchFamily="2"/>
              <a:cs typeface="Arial Unicode MS" pitchFamily="2"/>
            </a:endParaRPr>
          </a:p>
        </p:txBody>
      </p:sp>
      <p:sp>
        <p:nvSpPr>
          <p:cNvPr id="56" name="Content Placeholder 2">
            <a:extLst>
              <a:ext uri="{FF2B5EF4-FFF2-40B4-BE49-F238E27FC236}">
                <a16:creationId xmlns:a16="http://schemas.microsoft.com/office/drawing/2014/main" id="{A0DBE0F2-42EC-45F2-9F59-34A3448972D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96995"/>
            <a:ext cx="8153400" cy="4570413"/>
          </a:xfrm>
        </p:spPr>
        <p:txBody>
          <a:bodyPr/>
          <a:lstStyle/>
          <a:p>
            <a:r>
              <a:rPr lang="en-US" altLang="zh-CN" sz="2600" dirty="0">
                <a:solidFill>
                  <a:schemeClr val="tx1"/>
                </a:solidFill>
              </a:rPr>
              <a:t>Windows</a:t>
            </a:r>
            <a:r>
              <a:rPr lang="zh-CN" altLang="en-US" sz="2600" dirty="0">
                <a:solidFill>
                  <a:schemeClr val="tx1"/>
                </a:solidFill>
              </a:rPr>
              <a:t>（见附件</a:t>
            </a:r>
            <a:r>
              <a:rPr lang="en-US" altLang="zh-CN" dirty="0">
                <a:solidFill>
                  <a:schemeClr val="tx1"/>
                </a:solidFill>
              </a:rPr>
              <a:t>1</a:t>
            </a:r>
            <a:r>
              <a:rPr lang="zh-CN" altLang="en-US" sz="2600" dirty="0">
                <a:solidFill>
                  <a:schemeClr val="tx1"/>
                </a:solidFill>
              </a:rPr>
              <a:t>）</a:t>
            </a:r>
            <a:endParaRPr lang="en-US" altLang="zh-CN" sz="2600" dirty="0">
              <a:solidFill>
                <a:schemeClr val="tx1"/>
              </a:solidFill>
            </a:endParaRPr>
          </a:p>
          <a:p>
            <a:pPr lvl="1"/>
            <a:r>
              <a:rPr lang="zh-CN" altLang="en-US" sz="2200" dirty="0">
                <a:solidFill>
                  <a:schemeClr val="tx1"/>
                </a:solidFill>
              </a:rPr>
              <a:t>下载</a:t>
            </a:r>
            <a:r>
              <a:rPr lang="en-US" altLang="zh-CN" sz="2200" dirty="0">
                <a:solidFill>
                  <a:schemeClr val="tx1"/>
                </a:solidFill>
              </a:rPr>
              <a:t>Visual Studio</a:t>
            </a:r>
          </a:p>
          <a:p>
            <a:pPr lvl="1"/>
            <a:r>
              <a:rPr lang="zh-CN" altLang="en-US" sz="2200" dirty="0">
                <a:solidFill>
                  <a:schemeClr val="tx1"/>
                </a:solidFill>
              </a:rPr>
              <a:t>安装</a:t>
            </a:r>
            <a:r>
              <a:rPr lang="en-US" altLang="zh-CN" sz="2200" dirty="0">
                <a:solidFill>
                  <a:schemeClr val="tx1"/>
                </a:solidFill>
              </a:rPr>
              <a:t>MSMPI</a:t>
            </a:r>
          </a:p>
          <a:p>
            <a:r>
              <a:rPr lang="en-US" altLang="zh-CN" sz="2600" dirty="0">
                <a:solidFill>
                  <a:schemeClr val="tx1"/>
                </a:solidFill>
              </a:rPr>
              <a:t>Linux</a:t>
            </a:r>
          </a:p>
          <a:p>
            <a:pPr lvl="1"/>
            <a:r>
              <a:rPr lang="zh-CN" altLang="en-US" sz="2200" dirty="0">
                <a:solidFill>
                  <a:schemeClr val="tx1"/>
                </a:solidFill>
              </a:rPr>
              <a:t>使用</a:t>
            </a:r>
            <a:r>
              <a:rPr lang="en-US" altLang="zh-CN" sz="2200" dirty="0">
                <a:solidFill>
                  <a:schemeClr val="tx1"/>
                </a:solidFill>
              </a:rPr>
              <a:t>”</a:t>
            </a:r>
            <a:r>
              <a:rPr lang="en-US" altLang="zh-CN" sz="2200" dirty="0" err="1">
                <a:solidFill>
                  <a:schemeClr val="tx1"/>
                </a:solidFill>
              </a:rPr>
              <a:t>yum”,”apt</a:t>
            </a:r>
            <a:r>
              <a:rPr lang="en-US" altLang="zh-CN" sz="2200" dirty="0">
                <a:solidFill>
                  <a:schemeClr val="tx1"/>
                </a:solidFill>
              </a:rPr>
              <a:t>”</a:t>
            </a:r>
            <a:r>
              <a:rPr lang="zh-CN" altLang="en-US" sz="2200" dirty="0">
                <a:solidFill>
                  <a:schemeClr val="tx1"/>
                </a:solidFill>
              </a:rPr>
              <a:t>等命令直接</a:t>
            </a:r>
            <a:r>
              <a:rPr lang="en-US" altLang="zh-CN" sz="2200" dirty="0">
                <a:solidFill>
                  <a:schemeClr val="tx1"/>
                </a:solidFill>
              </a:rPr>
              <a:t>install</a:t>
            </a:r>
            <a:r>
              <a:rPr lang="zh-CN" altLang="en-US" sz="2200" dirty="0">
                <a:solidFill>
                  <a:schemeClr val="tx1"/>
                </a:solidFill>
              </a:rPr>
              <a:t>。</a:t>
            </a:r>
            <a:r>
              <a:rPr lang="zh-CN" altLang="en-US" sz="2200" dirty="0">
                <a:solidFill>
                  <a:srgbClr val="FF0000"/>
                </a:solidFill>
              </a:rPr>
              <a:t>最简单</a:t>
            </a:r>
            <a:endParaRPr lang="en-US" altLang="zh-CN" sz="2200" dirty="0">
              <a:solidFill>
                <a:srgbClr val="FF0000"/>
              </a:solidFill>
            </a:endParaRPr>
          </a:p>
          <a:p>
            <a:pPr lvl="1"/>
            <a:r>
              <a:rPr lang="zh-CN" altLang="en-US" sz="2200" dirty="0">
                <a:solidFill>
                  <a:schemeClr val="tx1"/>
                </a:solidFill>
              </a:rPr>
              <a:t>参考</a:t>
            </a:r>
            <a:r>
              <a:rPr lang="en-US" altLang="zh-CN" sz="2200" dirty="0">
                <a:solidFill>
                  <a:schemeClr val="tx1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installation guide</a:t>
            </a:r>
            <a:r>
              <a:rPr lang="zh-CN" altLang="en-US" sz="2200" dirty="0">
                <a:solidFill>
                  <a:schemeClr val="tx1"/>
                </a:solidFill>
              </a:rPr>
              <a:t>，下载源码包，使用</a:t>
            </a:r>
            <a:r>
              <a:rPr lang="en-US" altLang="zh-CN" sz="2200" dirty="0">
                <a:solidFill>
                  <a:schemeClr val="tx1"/>
                </a:solidFill>
              </a:rPr>
              <a:t>make</a:t>
            </a:r>
            <a:r>
              <a:rPr lang="zh-CN" altLang="en-US" sz="2200" dirty="0">
                <a:solidFill>
                  <a:schemeClr val="tx1"/>
                </a:solidFill>
              </a:rPr>
              <a:t>安装。安装参数可选。</a:t>
            </a:r>
            <a:endParaRPr lang="en-US" altLang="zh-CN" sz="22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51909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59456">
        <p:fade/>
      </p:transition>
    </mc:Choice>
    <mc:Fallback xmlns="">
      <p:transition spd="med" advTm="59456">
        <p:fade/>
      </p:transition>
    </mc:Fallback>
  </mc:AlternateContent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8" charset="0"/>
          <a:buNone/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8" charset="0"/>
          <a:buNone/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23065</TotalTime>
  <Words>1079</Words>
  <Application>Microsoft Office PowerPoint</Application>
  <PresentationFormat>全屏显示(4:3)</PresentationFormat>
  <Paragraphs>234</Paragraphs>
  <Slides>32</Slides>
  <Notes>8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9" baseType="lpstr">
      <vt:lpstr>Albany</vt:lpstr>
      <vt:lpstr>LucidaConsole</vt:lpstr>
      <vt:lpstr>新宋体</vt:lpstr>
      <vt:lpstr>arial</vt:lpstr>
      <vt:lpstr>arial</vt:lpstr>
      <vt:lpstr>Times New Roman</vt:lpstr>
      <vt:lpstr>Default Design</vt:lpstr>
      <vt:lpstr>MPI第一次实验</vt:lpstr>
      <vt:lpstr>目录</vt:lpstr>
      <vt:lpstr>硬件介绍</vt:lpstr>
      <vt:lpstr>实验机器</vt:lpstr>
      <vt:lpstr>实验机器</vt:lpstr>
      <vt:lpstr>NUMA</vt:lpstr>
      <vt:lpstr>实验机器访问</vt:lpstr>
      <vt:lpstr>目录</vt:lpstr>
      <vt:lpstr>MPI环境配置</vt:lpstr>
      <vt:lpstr>多机运行MPI程序</vt:lpstr>
      <vt:lpstr>多机运行MPI程序</vt:lpstr>
      <vt:lpstr>多机运行MPI程序</vt:lpstr>
      <vt:lpstr>多机运行MPI程序</vt:lpstr>
      <vt:lpstr>多机运行MPI程序</vt:lpstr>
      <vt:lpstr>目录</vt:lpstr>
      <vt:lpstr>原理</vt:lpstr>
      <vt:lpstr>并行</vt:lpstr>
      <vt:lpstr>并行</vt:lpstr>
      <vt:lpstr>并行</vt:lpstr>
      <vt:lpstr>目录</vt:lpstr>
      <vt:lpstr>多进程调试</vt:lpstr>
      <vt:lpstr>多进程调试</vt:lpstr>
      <vt:lpstr>捷径</vt:lpstr>
      <vt:lpstr>捷径</vt:lpstr>
      <vt:lpstr>捷径</vt:lpstr>
      <vt:lpstr>使用VS调试</vt:lpstr>
      <vt:lpstr>使用VS调试</vt:lpstr>
      <vt:lpstr>使用VS调试</vt:lpstr>
      <vt:lpstr>使用VS调试</vt:lpstr>
      <vt:lpstr>调试便条</vt:lpstr>
      <vt:lpstr>使用GDB调试</vt:lpstr>
      <vt:lpstr>资料及工具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hwu</dc:creator>
  <cp:lastModifiedBy>Qian Dong</cp:lastModifiedBy>
  <cp:revision>205</cp:revision>
  <dcterms:modified xsi:type="dcterms:W3CDTF">2023-03-20T12:13:11Z</dcterms:modified>
</cp:coreProperties>
</file>