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"/>
  </p:notesMasterIdLst>
  <p:sldIdLst>
    <p:sldId id="510" r:id="rId2"/>
    <p:sldId id="511" r:id="rId3"/>
  </p:sldIdLst>
  <p:sldSz cx="9144000" cy="6858000" type="screen4x3"/>
  <p:notesSz cx="7315200" cy="96012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3">
          <p15:clr>
            <a:srgbClr val="A4A3A4"/>
          </p15:clr>
        </p15:guide>
        <p15:guide id="2" pos="225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8DCD"/>
    <a:srgbClr val="FF48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0F664A-DB34-46F7-829D-7DABD333DF50}" v="62" dt="2023-04-02T07:17:27.769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055" autoAdjust="0"/>
    <p:restoredTop sz="88889"/>
  </p:normalViewPr>
  <p:slideViewPr>
    <p:cSldViewPr>
      <p:cViewPr varScale="1">
        <p:scale>
          <a:sx n="76" d="100"/>
          <a:sy n="76" d="100"/>
        </p:scale>
        <p:origin x="1104" y="5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983"/>
        <p:guide pos="225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 Qian" userId="c76e8f49056b1f6a" providerId="LiveId" clId="{220F664A-DB34-46F7-829D-7DABD333DF50}"/>
    <pc:docChg chg="addSld modSld">
      <pc:chgData name="Dong Qian" userId="c76e8f49056b1f6a" providerId="LiveId" clId="{220F664A-DB34-46F7-829D-7DABD333DF50}" dt="2023-04-02T07:17:27.769" v="257"/>
      <pc:docMkLst>
        <pc:docMk/>
      </pc:docMkLst>
      <pc:sldChg chg="modSp mod">
        <pc:chgData name="Dong Qian" userId="c76e8f49056b1f6a" providerId="LiveId" clId="{220F664A-DB34-46F7-829D-7DABD333DF50}" dt="2023-04-02T07:17:27.769" v="257"/>
        <pc:sldMkLst>
          <pc:docMk/>
          <pc:sldMk cId="2093584824" sldId="510"/>
        </pc:sldMkLst>
        <pc:spChg chg="mod">
          <ac:chgData name="Dong Qian" userId="c76e8f49056b1f6a" providerId="LiveId" clId="{220F664A-DB34-46F7-829D-7DABD333DF50}" dt="2023-04-02T07:02:58.143" v="118"/>
          <ac:spMkLst>
            <pc:docMk/>
            <pc:sldMk cId="2093584824" sldId="510"/>
            <ac:spMk id="3" creationId="{B63D5580-276E-494D-AB65-530DC6CD8F38}"/>
          </ac:spMkLst>
        </pc:spChg>
        <pc:spChg chg="mod">
          <ac:chgData name="Dong Qian" userId="c76e8f49056b1f6a" providerId="LiveId" clId="{220F664A-DB34-46F7-829D-7DABD333DF50}" dt="2023-04-02T07:17:27.769" v="257"/>
          <ac:spMkLst>
            <pc:docMk/>
            <pc:sldMk cId="2093584824" sldId="510"/>
            <ac:spMk id="4" creationId="{06D29EDC-87F3-4F5F-ACA2-103B5BAB897E}"/>
          </ac:spMkLst>
        </pc:spChg>
        <pc:picChg chg="mod">
          <ac:chgData name="Dong Qian" userId="c76e8f49056b1f6a" providerId="LiveId" clId="{220F664A-DB34-46F7-829D-7DABD333DF50}" dt="2023-04-02T06:55:54.871" v="55" actId="1076"/>
          <ac:picMkLst>
            <pc:docMk/>
            <pc:sldMk cId="2093584824" sldId="510"/>
            <ac:picMk id="5" creationId="{8CBDAAC7-83D3-4EE9-B09F-E52CF70F5683}"/>
          </ac:picMkLst>
        </pc:picChg>
      </pc:sldChg>
      <pc:sldChg chg="modSp new mod">
        <pc:chgData name="Dong Qian" userId="c76e8f49056b1f6a" providerId="LiveId" clId="{220F664A-DB34-46F7-829D-7DABD333DF50}" dt="2023-04-02T07:08:23.203" v="250"/>
        <pc:sldMkLst>
          <pc:docMk/>
          <pc:sldMk cId="1975514672" sldId="511"/>
        </pc:sldMkLst>
        <pc:spChg chg="mod">
          <ac:chgData name="Dong Qian" userId="c76e8f49056b1f6a" providerId="LiveId" clId="{220F664A-DB34-46F7-829D-7DABD333DF50}" dt="2023-04-02T07:07:31.396" v="157"/>
          <ac:spMkLst>
            <pc:docMk/>
            <pc:sldMk cId="1975514672" sldId="511"/>
            <ac:spMk id="2" creationId="{95E49459-C433-4A54-A9FE-8B6CD69146B7}"/>
          </ac:spMkLst>
        </pc:spChg>
        <pc:spChg chg="mod">
          <ac:chgData name="Dong Qian" userId="c76e8f49056b1f6a" providerId="LiveId" clId="{220F664A-DB34-46F7-829D-7DABD333DF50}" dt="2023-04-02T07:08:23.203" v="250"/>
          <ac:spMkLst>
            <pc:docMk/>
            <pc:sldMk cId="1975514672" sldId="511"/>
            <ac:spMk id="3" creationId="{4B1C15FB-CA29-4447-BE04-431D21F91C5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143375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0725"/>
            <a:ext cx="4799013" cy="35988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30250" y="4560888"/>
            <a:ext cx="5853113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143375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FC653B-8425-4F4C-89C3-F0B5C6F27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7984-3C0F-4A28-84F7-69EFB3D35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E1E01-27F7-430B-8668-E0FD76E48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34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228600"/>
            <a:ext cx="2074863" cy="58658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6076950" cy="58658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85680-2D03-4144-955E-31CD499CA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7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BC758-7811-4F99-A36F-3EB6AB129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04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12323-67E4-46BA-8A1B-7A6153987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5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8892E-EAB7-4E57-AF49-9086FBCA1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2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9CA4E-FEF8-4EB7-A655-653B19BF9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51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9" y="482599"/>
            <a:ext cx="7772400" cy="70480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8E45F2-9FA6-8340-B841-E909CB57F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199" y="1600200"/>
            <a:ext cx="7772400" cy="44800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FFEFF-15CC-4A55-A011-34A78976D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3CC75-8628-42FE-A089-A08DCBDD5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0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47A78-3A78-4016-8EE7-42F265078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7BFF-F146-416A-AD83-20A0DC490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26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FDC50-EE70-44FB-B120-F0FEAC8E8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FA721-05DA-44B8-AA8E-3FC7E8CD3B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E4388-BE10-4F1C-86D8-42DBF7264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AF215-C7DF-4445-AB68-0BB798CAD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8304213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8304213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86600" y="6127154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D79870-ED97-40E4-958D-7BC3DDDFA7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Line 5"/>
          <p:cNvSpPr>
            <a:spLocks noChangeShapeType="1"/>
          </p:cNvSpPr>
          <p:nvPr/>
        </p:nvSpPr>
        <p:spPr bwMode="auto">
          <a:xfrm>
            <a:off x="304800" y="228600"/>
            <a:ext cx="1588" cy="6400800"/>
          </a:xfrm>
          <a:prstGeom prst="line">
            <a:avLst/>
          </a:prstGeom>
          <a:noFill/>
          <a:ln w="38160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381000" y="228600"/>
            <a:ext cx="1588" cy="6400800"/>
          </a:xfrm>
          <a:prstGeom prst="line">
            <a:avLst/>
          </a:prstGeom>
          <a:noFill/>
          <a:ln w="3816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图片 9">
            <a:extLst>
              <a:ext uri="{FF2B5EF4-FFF2-40B4-BE49-F238E27FC236}">
                <a16:creationId xmlns:a16="http://schemas.microsoft.com/office/drawing/2014/main" id="{EA9A2F30-FD53-43A5-AA5C-90527FEBAF9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2" y="6080522"/>
            <a:ext cx="2152650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9pPr>
    </p:titleStyle>
    <p:bodyStyle>
      <a:lvl1pPr marL="341313" indent="-34131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4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773490498@qq.com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63D5580-276E-494D-AB65-530DC6CD8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99" y="381000"/>
            <a:ext cx="8128001" cy="704808"/>
          </a:xfrm>
        </p:spPr>
        <p:txBody>
          <a:bodyPr>
            <a:normAutofit/>
          </a:bodyPr>
          <a:lstStyle/>
          <a:p>
            <a:r>
              <a:rPr lang="zh-CN" altLang="en-US" dirty="0"/>
              <a:t>素数筛选提交规范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29EDC-87F3-4F5F-ACA2-103B5BAB8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8153400" cy="4570413"/>
          </a:xfrm>
        </p:spPr>
        <p:txBody>
          <a:bodyPr/>
          <a:lstStyle/>
          <a:p>
            <a:r>
              <a:rPr lang="zh-CN" altLang="en-US" sz="2600" dirty="0"/>
              <a:t>打包：代码文件</a:t>
            </a:r>
            <a:r>
              <a:rPr lang="en-US" altLang="zh-CN" sz="2600" dirty="0"/>
              <a:t>+</a:t>
            </a:r>
            <a:r>
              <a:rPr lang="zh-CN" altLang="en-US" sz="2600" dirty="0"/>
              <a:t>实验报告</a:t>
            </a:r>
            <a:endParaRPr lang="en-US" altLang="zh-CN" sz="2600" dirty="0"/>
          </a:p>
          <a:p>
            <a:pPr lvl="1"/>
            <a:r>
              <a:rPr lang="zh-CN" altLang="en-US" sz="2200" dirty="0"/>
              <a:t>压缩包名：学号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r>
              <a:rPr lang="en-US" altLang="zh-CN" sz="2200" dirty="0"/>
              <a:t>.zip</a:t>
            </a:r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不套文件夹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zh-CN" altLang="en-US" sz="2200" dirty="0"/>
              <a:t>发送到邮箱：</a:t>
            </a:r>
            <a:r>
              <a:rPr lang="en-US" altLang="zh-CN" sz="22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773490498@qq.com</a:t>
            </a:r>
            <a:endParaRPr lang="en-US" altLang="zh-CN" sz="2200" dirty="0"/>
          </a:p>
          <a:p>
            <a:r>
              <a:rPr lang="zh-CN" altLang="en-US" sz="2600" dirty="0"/>
              <a:t>待评分代码</a:t>
            </a:r>
            <a:endParaRPr lang="en-US" altLang="zh-CN" sz="2600" dirty="0"/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放在自己用户目录</a:t>
            </a:r>
            <a:r>
              <a:rPr lang="en-US" altLang="zh-CN" sz="2200" dirty="0">
                <a:solidFill>
                  <a:srgbClr val="FF0000"/>
                </a:solidFill>
              </a:rPr>
              <a:t>(/home/</a:t>
            </a:r>
            <a:r>
              <a:rPr lang="zh-CN" altLang="en-US" sz="2200" dirty="0">
                <a:solidFill>
                  <a:srgbClr val="FF0000"/>
                </a:solidFill>
              </a:rPr>
              <a:t>学号</a:t>
            </a:r>
            <a:r>
              <a:rPr lang="en-US" altLang="zh-CN" sz="2200" dirty="0">
                <a:solidFill>
                  <a:srgbClr val="FF0000"/>
                </a:solidFill>
              </a:rPr>
              <a:t>/)</a:t>
            </a:r>
            <a:r>
              <a:rPr lang="zh-CN" altLang="en-US" sz="2200" dirty="0">
                <a:solidFill>
                  <a:srgbClr val="FF0000"/>
                </a:solidFill>
              </a:rPr>
              <a:t>下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文件名：</a:t>
            </a:r>
            <a:r>
              <a:rPr lang="en-US" altLang="zh-CN" sz="2200" dirty="0">
                <a:solidFill>
                  <a:srgbClr val="FF0000"/>
                </a:solidFill>
              </a:rPr>
              <a:t>optimizer.cpp</a:t>
            </a:r>
            <a:r>
              <a:rPr lang="zh-CN" altLang="en-US" sz="2200" dirty="0">
                <a:solidFill>
                  <a:srgbClr val="FF0000"/>
                </a:solidFill>
              </a:rPr>
              <a:t>（评测代码）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en-US" sz="2200" dirty="0"/>
              <a:t>/home/</a:t>
            </a:r>
            <a:r>
              <a:rPr lang="zh-CN" altLang="en-US" sz="2200" dirty="0"/>
              <a:t>学号</a:t>
            </a:r>
            <a:r>
              <a:rPr lang="en-US" altLang="zh-CN" sz="2200" dirty="0"/>
              <a:t>/optimizer.cpp</a:t>
            </a:r>
          </a:p>
          <a:p>
            <a:pPr lvl="1"/>
            <a:r>
              <a:rPr lang="zh-CN" altLang="en-US" sz="2200" dirty="0"/>
              <a:t>编译：</a:t>
            </a:r>
            <a:r>
              <a:rPr lang="en-US" altLang="zh-CN" sz="2200" dirty="0" err="1"/>
              <a:t>mpic</a:t>
            </a:r>
            <a:r>
              <a:rPr lang="en-US" altLang="zh-CN" sz="2200" dirty="0"/>
              <a:t>++ -o optimizer optimizer.cpp</a:t>
            </a:r>
          </a:p>
          <a:p>
            <a:pPr lvl="1"/>
            <a:r>
              <a:rPr lang="zh-CN" altLang="en-US" sz="2200" dirty="0"/>
              <a:t>运行：</a:t>
            </a:r>
            <a:r>
              <a:rPr lang="en-US" altLang="zh-CN" sz="2200" dirty="0" err="1"/>
              <a:t>mpirun</a:t>
            </a:r>
            <a:r>
              <a:rPr lang="en-US" altLang="zh-CN" sz="2200" dirty="0"/>
              <a:t> –np 16 ./</a:t>
            </a:r>
            <a:r>
              <a:rPr lang="en-US" altLang="zh-CN" sz="2200"/>
              <a:t>optimizer 10000000000 (10^10)</a:t>
            </a:r>
            <a:endParaRPr lang="en-US" sz="2600" dirty="0"/>
          </a:p>
          <a:p>
            <a:r>
              <a:rPr lang="zh-CN" altLang="en-US" sz="2600" dirty="0"/>
              <a:t>截止日期：</a:t>
            </a:r>
            <a:r>
              <a:rPr lang="en-US" altLang="zh-CN" sz="2600" dirty="0"/>
              <a:t>202304102359 YYYYMMDDHHMM</a:t>
            </a:r>
            <a:endParaRPr lang="en-US" sz="2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CBDAAC7-83D3-4EE9-B09F-E52CF70F5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300" y="1024557"/>
            <a:ext cx="29337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8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E49459-C433-4A54-A9FE-8B6CD6914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本次答疑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1C15FB-CA29-4447-BE04-431D21F91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服务器连接问题</a:t>
            </a:r>
            <a:endParaRPr lang="en-US" altLang="zh-CN" dirty="0"/>
          </a:p>
          <a:p>
            <a:r>
              <a:rPr lang="zh-CN" altLang="en-US" dirty="0"/>
              <a:t>服务器上代码编译</a:t>
            </a:r>
            <a:endParaRPr lang="en-US" altLang="zh-CN" dirty="0"/>
          </a:p>
          <a:p>
            <a:r>
              <a:rPr lang="zh-CN" altLang="en-US" dirty="0"/>
              <a:t>代码问题</a:t>
            </a:r>
          </a:p>
        </p:txBody>
      </p:sp>
    </p:spTree>
    <p:extLst>
      <p:ext uri="{BB962C8B-B14F-4D97-AF65-F5344CB8AC3E}">
        <p14:creationId xmlns:p14="http://schemas.microsoft.com/office/powerpoint/2010/main" val="197551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23249</TotalTime>
  <Words>105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Times New Roman</vt:lpstr>
      <vt:lpstr>Default Design</vt:lpstr>
      <vt:lpstr>素数筛选提交规范</vt:lpstr>
      <vt:lpstr>本次答疑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hwu</dc:creator>
  <cp:lastModifiedBy>Dong Qian</cp:lastModifiedBy>
  <cp:revision>216</cp:revision>
  <dcterms:modified xsi:type="dcterms:W3CDTF">2023-04-02T07:17:28Z</dcterms:modified>
</cp:coreProperties>
</file>