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5"/>
  </p:notesMasterIdLst>
  <p:sldIdLst>
    <p:sldId id="510" r:id="rId2"/>
    <p:sldId id="512" r:id="rId3"/>
    <p:sldId id="511" r:id="rId4"/>
  </p:sldIdLst>
  <p:sldSz cx="9144000" cy="6858000" type="screen4x3"/>
  <p:notesSz cx="7315200" cy="9601200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1pPr>
    <a:lvl2pPr marL="457200" algn="l" defTabSz="449263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2pPr>
    <a:lvl3pPr marL="914400" algn="l" defTabSz="449263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3pPr>
    <a:lvl4pPr marL="1371600" algn="l" defTabSz="449263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4pPr>
    <a:lvl5pPr marL="1828800" algn="l" defTabSz="449263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83">
          <p15:clr>
            <a:srgbClr val="A4A3A4"/>
          </p15:clr>
        </p15:guide>
        <p15:guide id="2" pos="225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8DCD"/>
    <a:srgbClr val="FF484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0F664A-DB34-46F7-829D-7DABD333DF50}" v="62" dt="2023-04-02T07:17:27.769"/>
  </p1510:revLst>
</p1510:revInfo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055" autoAdjust="0"/>
    <p:restoredTop sz="88889"/>
  </p:normalViewPr>
  <p:slideViewPr>
    <p:cSldViewPr>
      <p:cViewPr varScale="1">
        <p:scale>
          <a:sx n="88" d="100"/>
          <a:sy n="88" d="100"/>
        </p:scale>
        <p:origin x="476" y="5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983"/>
        <p:guide pos="225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ng Qian" userId="c76e8f49056b1f6a" providerId="LiveId" clId="{220F664A-DB34-46F7-829D-7DABD333DF50}"/>
    <pc:docChg chg="addSld modSld">
      <pc:chgData name="Dong Qian" userId="c76e8f49056b1f6a" providerId="LiveId" clId="{220F664A-DB34-46F7-829D-7DABD333DF50}" dt="2023-04-02T07:17:27.769" v="257"/>
      <pc:docMkLst>
        <pc:docMk/>
      </pc:docMkLst>
      <pc:sldChg chg="modSp mod">
        <pc:chgData name="Dong Qian" userId="c76e8f49056b1f6a" providerId="LiveId" clId="{220F664A-DB34-46F7-829D-7DABD333DF50}" dt="2023-04-02T07:17:27.769" v="257"/>
        <pc:sldMkLst>
          <pc:docMk/>
          <pc:sldMk cId="2093584824" sldId="510"/>
        </pc:sldMkLst>
        <pc:spChg chg="mod">
          <ac:chgData name="Dong Qian" userId="c76e8f49056b1f6a" providerId="LiveId" clId="{220F664A-DB34-46F7-829D-7DABD333DF50}" dt="2023-04-02T07:02:58.143" v="118"/>
          <ac:spMkLst>
            <pc:docMk/>
            <pc:sldMk cId="2093584824" sldId="510"/>
            <ac:spMk id="3" creationId="{B63D5580-276E-494D-AB65-530DC6CD8F38}"/>
          </ac:spMkLst>
        </pc:spChg>
        <pc:spChg chg="mod">
          <ac:chgData name="Dong Qian" userId="c76e8f49056b1f6a" providerId="LiveId" clId="{220F664A-DB34-46F7-829D-7DABD333DF50}" dt="2023-04-02T07:17:27.769" v="257"/>
          <ac:spMkLst>
            <pc:docMk/>
            <pc:sldMk cId="2093584824" sldId="510"/>
            <ac:spMk id="4" creationId="{06D29EDC-87F3-4F5F-ACA2-103B5BAB897E}"/>
          </ac:spMkLst>
        </pc:spChg>
        <pc:picChg chg="mod">
          <ac:chgData name="Dong Qian" userId="c76e8f49056b1f6a" providerId="LiveId" clId="{220F664A-DB34-46F7-829D-7DABD333DF50}" dt="2023-04-02T06:55:54.871" v="55" actId="1076"/>
          <ac:picMkLst>
            <pc:docMk/>
            <pc:sldMk cId="2093584824" sldId="510"/>
            <ac:picMk id="5" creationId="{8CBDAAC7-83D3-4EE9-B09F-E52CF70F5683}"/>
          </ac:picMkLst>
        </pc:picChg>
      </pc:sldChg>
      <pc:sldChg chg="modSp new mod">
        <pc:chgData name="Dong Qian" userId="c76e8f49056b1f6a" providerId="LiveId" clId="{220F664A-DB34-46F7-829D-7DABD333DF50}" dt="2023-04-02T07:08:23.203" v="250"/>
        <pc:sldMkLst>
          <pc:docMk/>
          <pc:sldMk cId="1975514672" sldId="511"/>
        </pc:sldMkLst>
        <pc:spChg chg="mod">
          <ac:chgData name="Dong Qian" userId="c76e8f49056b1f6a" providerId="LiveId" clId="{220F664A-DB34-46F7-829D-7DABD333DF50}" dt="2023-04-02T07:07:31.396" v="157"/>
          <ac:spMkLst>
            <pc:docMk/>
            <pc:sldMk cId="1975514672" sldId="511"/>
            <ac:spMk id="2" creationId="{95E49459-C433-4A54-A9FE-8B6CD69146B7}"/>
          </ac:spMkLst>
        </pc:spChg>
        <pc:spChg chg="mod">
          <ac:chgData name="Dong Qian" userId="c76e8f49056b1f6a" providerId="LiveId" clId="{220F664A-DB34-46F7-829D-7DABD333DF50}" dt="2023-04-02T07:08:23.203" v="250"/>
          <ac:spMkLst>
            <pc:docMk/>
            <pc:sldMk cId="1975514672" sldId="511"/>
            <ac:spMk id="3" creationId="{4B1C15FB-CA29-4447-BE04-431D21F91C5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AutoShape 1"/>
          <p:cNvSpPr>
            <a:spLocks noChangeArrowheads="1"/>
          </p:cNvSpPr>
          <p:nvPr/>
        </p:nvSpPr>
        <p:spPr bwMode="auto">
          <a:xfrm>
            <a:off x="0" y="0"/>
            <a:ext cx="7315200" cy="96012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en-US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168650" cy="477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3438" tIns="48588" rIns="93438" bIns="48588" numCol="1" anchor="t" anchorCtr="0" compatLnSpc="1">
            <a:prstTxWarp prst="textNoShape">
              <a:avLst/>
            </a:prstTxWarp>
          </a:bodyPr>
          <a:lstStyle>
            <a:lvl1pPr defTabSz="466725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0" algn="l"/>
                <a:tab pos="949325" algn="l"/>
                <a:tab pos="1898650" algn="l"/>
                <a:tab pos="2847975" algn="l"/>
                <a:tab pos="3797300" algn="l"/>
                <a:tab pos="4746625" algn="l"/>
                <a:tab pos="5695950" algn="l"/>
                <a:tab pos="6645275" algn="l"/>
                <a:tab pos="7594600" algn="l"/>
                <a:tab pos="8543925" algn="l"/>
                <a:tab pos="9493250" algn="l"/>
                <a:tab pos="10442575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143375" y="0"/>
            <a:ext cx="3168650" cy="477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3438" tIns="48588" rIns="93438" bIns="48588" numCol="1" anchor="t" anchorCtr="0" compatLnSpc="1">
            <a:prstTxWarp prst="textNoShape">
              <a:avLst/>
            </a:prstTxWarp>
          </a:bodyPr>
          <a:lstStyle>
            <a:lvl1pPr algn="r" defTabSz="466725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0" algn="l"/>
                <a:tab pos="949325" algn="l"/>
                <a:tab pos="1898650" algn="l"/>
                <a:tab pos="2847975" algn="l"/>
                <a:tab pos="3797300" algn="l"/>
                <a:tab pos="4746625" algn="l"/>
                <a:tab pos="5695950" algn="l"/>
                <a:tab pos="6645275" algn="l"/>
                <a:tab pos="7594600" algn="l"/>
                <a:tab pos="8543925" algn="l"/>
                <a:tab pos="9493250" algn="l"/>
                <a:tab pos="10442575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257300" y="720725"/>
            <a:ext cx="4799013" cy="359886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730250" y="4560888"/>
            <a:ext cx="5853113" cy="431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3438" tIns="48588" rIns="93438" bIns="48588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0" y="9120188"/>
            <a:ext cx="3168650" cy="477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3438" tIns="48588" rIns="93438" bIns="48588" numCol="1" anchor="b" anchorCtr="0" compatLnSpc="1">
            <a:prstTxWarp prst="textNoShape">
              <a:avLst/>
            </a:prstTxWarp>
          </a:bodyPr>
          <a:lstStyle>
            <a:lvl1pPr defTabSz="466725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0" algn="l"/>
                <a:tab pos="949325" algn="l"/>
                <a:tab pos="1898650" algn="l"/>
                <a:tab pos="2847975" algn="l"/>
                <a:tab pos="3797300" algn="l"/>
                <a:tab pos="4746625" algn="l"/>
                <a:tab pos="5695950" algn="l"/>
                <a:tab pos="6645275" algn="l"/>
                <a:tab pos="7594600" algn="l"/>
                <a:tab pos="8543925" algn="l"/>
                <a:tab pos="9493250" algn="l"/>
                <a:tab pos="10442575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4143375" y="9120188"/>
            <a:ext cx="3168650" cy="477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3438" tIns="48588" rIns="93438" bIns="48588" numCol="1" anchor="b" anchorCtr="0" compatLnSpc="1">
            <a:prstTxWarp prst="textNoShape">
              <a:avLst/>
            </a:prstTxWarp>
          </a:bodyPr>
          <a:lstStyle>
            <a:lvl1pPr algn="r" defTabSz="466725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0" algn="l"/>
                <a:tab pos="949325" algn="l"/>
                <a:tab pos="1898650" algn="l"/>
                <a:tab pos="2847975" algn="l"/>
                <a:tab pos="3797300" algn="l"/>
                <a:tab pos="4746625" algn="l"/>
                <a:tab pos="5695950" algn="l"/>
                <a:tab pos="6645275" algn="l"/>
                <a:tab pos="7594600" algn="l"/>
                <a:tab pos="8543925" algn="l"/>
                <a:tab pos="9493250" algn="l"/>
                <a:tab pos="10442575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6FC653B-8425-4F4C-89C3-F0B5C6F27F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517984-3C0F-4A28-84F7-69EFB3D351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9396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E1E01-27F7-430B-8668-E0FD76E48B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9340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5150" y="228600"/>
            <a:ext cx="2074863" cy="586581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28600"/>
            <a:ext cx="6076950" cy="586581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A85680-2D03-4144-955E-31CD499CA6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9070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8304213" cy="114141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BC758-7811-4F99-A36F-3EB6AB129A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2041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8304213" cy="114141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524000"/>
            <a:ext cx="8304213" cy="22082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884613"/>
            <a:ext cx="8304213" cy="2209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D12323-67E4-46BA-8A1B-7A6153987D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56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8304213" cy="114141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524000"/>
            <a:ext cx="4075113" cy="45704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3313" y="1524000"/>
            <a:ext cx="4076700" cy="45704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28892E-EAB7-4E57-AF49-9086FBCA12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2529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8304213" cy="114141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524000"/>
            <a:ext cx="8304213" cy="22082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884613"/>
            <a:ext cx="8304213" cy="2209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C9CA4E-FEF8-4EB7-A655-653B19BF9F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9519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Subtitle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199" y="482599"/>
            <a:ext cx="7772400" cy="70480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A8E45F2-9FA6-8340-B841-E909CB57FB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199" y="1600200"/>
            <a:ext cx="7772400" cy="448003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871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4FFEFF-15CC-4A55-A011-34A78976D7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25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13CC75-8628-42FE-A089-A08DCBDD5B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001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524000"/>
            <a:ext cx="4075113" cy="457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3313" y="1524000"/>
            <a:ext cx="4076700" cy="457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247A78-3A78-4016-8EE7-42F2650788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406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FA7BFF-F146-416A-AD83-20A0DC4904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4265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7FDC50-EE70-44FB-B120-F0FEAC8E80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303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9FA721-05DA-44B8-AA8E-3FC7E8CD3B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57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6E4388-BE10-4F1C-86D8-42DBF7264F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372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0AF215-C7DF-4445-AB68-0BB798CADB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86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28600"/>
            <a:ext cx="8304213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524000"/>
            <a:ext cx="8304213" cy="457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7086600" y="6127154"/>
            <a:ext cx="1903413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86D79870-ED97-40E4-958D-7BC3DDDFA76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30" name="Line 5"/>
          <p:cNvSpPr>
            <a:spLocks noChangeShapeType="1"/>
          </p:cNvSpPr>
          <p:nvPr/>
        </p:nvSpPr>
        <p:spPr bwMode="auto">
          <a:xfrm>
            <a:off x="304800" y="228600"/>
            <a:ext cx="1588" cy="6400800"/>
          </a:xfrm>
          <a:prstGeom prst="line">
            <a:avLst/>
          </a:prstGeom>
          <a:noFill/>
          <a:ln w="38160">
            <a:solidFill>
              <a:srgbClr val="3333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6"/>
          <p:cNvSpPr>
            <a:spLocks noChangeShapeType="1"/>
          </p:cNvSpPr>
          <p:nvPr/>
        </p:nvSpPr>
        <p:spPr bwMode="auto">
          <a:xfrm>
            <a:off x="381000" y="228600"/>
            <a:ext cx="1588" cy="6400800"/>
          </a:xfrm>
          <a:prstGeom prst="line">
            <a:avLst/>
          </a:prstGeom>
          <a:noFill/>
          <a:ln w="38160">
            <a:solidFill>
              <a:srgbClr val="FF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" name="图片 9">
            <a:extLst>
              <a:ext uri="{FF2B5EF4-FFF2-40B4-BE49-F238E27FC236}">
                <a16:creationId xmlns:a16="http://schemas.microsoft.com/office/drawing/2014/main" id="{EA9A2F30-FD53-43A5-AA5C-90527FEBAF95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672" y="6080522"/>
            <a:ext cx="2152650" cy="548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hdr="0" ftr="0" dt="0"/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defRPr sz="40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defRPr sz="4000">
          <a:solidFill>
            <a:srgbClr val="000000"/>
          </a:solidFill>
          <a:latin typeface="Arial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defRPr sz="4000">
          <a:solidFill>
            <a:srgbClr val="000000"/>
          </a:solidFill>
          <a:latin typeface="Arial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defRPr sz="4000">
          <a:solidFill>
            <a:srgbClr val="000000"/>
          </a:solidFill>
          <a:latin typeface="Arial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defRPr sz="4000">
          <a:solidFill>
            <a:srgbClr val="000000"/>
          </a:solidFill>
          <a:latin typeface="Arial" charset="0"/>
        </a:defRPr>
      </a:lvl5pPr>
      <a:lvl6pPr marL="4572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4000">
          <a:solidFill>
            <a:srgbClr val="000000"/>
          </a:solidFill>
          <a:latin typeface="Arial" charset="0"/>
        </a:defRPr>
      </a:lvl6pPr>
      <a:lvl7pPr marL="9144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4000">
          <a:solidFill>
            <a:srgbClr val="000000"/>
          </a:solidFill>
          <a:latin typeface="Arial" charset="0"/>
        </a:defRPr>
      </a:lvl7pPr>
      <a:lvl8pPr marL="1371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4000">
          <a:solidFill>
            <a:srgbClr val="000000"/>
          </a:solidFill>
          <a:latin typeface="Arial" charset="0"/>
        </a:defRPr>
      </a:lvl8pPr>
      <a:lvl9pPr marL="18288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4000">
          <a:solidFill>
            <a:srgbClr val="000000"/>
          </a:solidFill>
          <a:latin typeface="Arial" charset="0"/>
        </a:defRPr>
      </a:lvl9pPr>
    </p:titleStyle>
    <p:bodyStyle>
      <a:lvl1pPr marL="341313" indent="-341313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Char char="•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1363" indent="-284163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Char char="–"/>
        <a:defRPr sz="2400">
          <a:solidFill>
            <a:srgbClr val="000000"/>
          </a:solidFill>
          <a:latin typeface="+mn-lt"/>
        </a:defRPr>
      </a:lvl2pPr>
      <a:lvl3pPr marL="1143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Char char="•"/>
        <a:defRPr sz="2000">
          <a:solidFill>
            <a:srgbClr val="000000"/>
          </a:solidFill>
          <a:latin typeface="+mn-lt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Char char="–"/>
        <a:defRPr sz="2000">
          <a:solidFill>
            <a:srgbClr val="000000"/>
          </a:solidFill>
          <a:latin typeface="+mn-lt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Char char="»"/>
        <a:defRPr sz="2000">
          <a:solidFill>
            <a:srgbClr val="000000"/>
          </a:solidFill>
          <a:latin typeface="+mn-lt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+mn-lt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+mn-lt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+mn-lt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773490498@qq.com" TargetMode="Externa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B63D5580-276E-494D-AB65-530DC6CD8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999" y="381000"/>
            <a:ext cx="8128001" cy="704808"/>
          </a:xfrm>
        </p:spPr>
        <p:txBody>
          <a:bodyPr>
            <a:normAutofit/>
          </a:bodyPr>
          <a:lstStyle/>
          <a:p>
            <a:r>
              <a:rPr lang="en-US" altLang="zh-CN" dirty="0" err="1"/>
              <a:t>nbody</a:t>
            </a:r>
            <a:r>
              <a:rPr lang="zh-CN" altLang="en-US" dirty="0"/>
              <a:t>提交规范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6D29EDC-87F3-4F5F-ACA2-103B5BAB89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71600"/>
            <a:ext cx="8153400" cy="4570413"/>
          </a:xfrm>
        </p:spPr>
        <p:txBody>
          <a:bodyPr/>
          <a:lstStyle/>
          <a:p>
            <a:r>
              <a:rPr lang="zh-CN" altLang="en-US" sz="2600" dirty="0"/>
              <a:t>打包：代码文件</a:t>
            </a:r>
            <a:r>
              <a:rPr lang="en-US" altLang="zh-CN" sz="2600" dirty="0"/>
              <a:t>+</a:t>
            </a:r>
            <a:r>
              <a:rPr lang="zh-CN" altLang="en-US" sz="2600" dirty="0"/>
              <a:t>实验报告</a:t>
            </a:r>
            <a:endParaRPr lang="en-US" altLang="zh-CN" sz="2600" dirty="0"/>
          </a:p>
          <a:p>
            <a:pPr lvl="1"/>
            <a:r>
              <a:rPr lang="zh-CN" altLang="en-US" sz="2200" dirty="0"/>
              <a:t>压缩包名：学号</a:t>
            </a:r>
            <a:r>
              <a:rPr lang="en-US" altLang="zh-CN" sz="2200" dirty="0"/>
              <a:t>_</a:t>
            </a:r>
            <a:r>
              <a:rPr lang="zh-CN" altLang="en-US" sz="2200" dirty="0"/>
              <a:t>姓名</a:t>
            </a:r>
            <a:r>
              <a:rPr lang="en-US" altLang="zh-CN" sz="2200" dirty="0"/>
              <a:t>_nbody.zip</a:t>
            </a:r>
          </a:p>
          <a:p>
            <a:pPr lvl="1"/>
            <a:r>
              <a:rPr lang="zh-CN" altLang="en-US" sz="2200" dirty="0">
                <a:solidFill>
                  <a:srgbClr val="FF0000"/>
                </a:solidFill>
              </a:rPr>
              <a:t>不套文件夹</a:t>
            </a:r>
            <a:endParaRPr lang="en-US" altLang="zh-CN" sz="2200" dirty="0">
              <a:solidFill>
                <a:srgbClr val="FF0000"/>
              </a:solidFill>
            </a:endParaRPr>
          </a:p>
          <a:p>
            <a:pPr lvl="1"/>
            <a:r>
              <a:rPr lang="zh-CN" altLang="en-US" sz="2200" dirty="0"/>
              <a:t>发送到邮箱：</a:t>
            </a:r>
            <a:r>
              <a:rPr lang="en-US" altLang="zh-CN" sz="2200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773490498@qq.com</a:t>
            </a:r>
            <a:endParaRPr lang="en-US" altLang="zh-CN" sz="2200" dirty="0"/>
          </a:p>
          <a:p>
            <a:r>
              <a:rPr lang="zh-CN" altLang="en-US" sz="2600" dirty="0"/>
              <a:t>待评分代码</a:t>
            </a:r>
            <a:endParaRPr lang="en-US" altLang="zh-CN" sz="2600" dirty="0"/>
          </a:p>
          <a:p>
            <a:pPr lvl="1"/>
            <a:r>
              <a:rPr lang="zh-CN" altLang="en-US" sz="2200" dirty="0">
                <a:solidFill>
                  <a:srgbClr val="FF0000"/>
                </a:solidFill>
              </a:rPr>
              <a:t>放在自己用户目录</a:t>
            </a:r>
            <a:r>
              <a:rPr lang="en-US" altLang="zh-CN" sz="2200" dirty="0">
                <a:solidFill>
                  <a:srgbClr val="FF0000"/>
                </a:solidFill>
              </a:rPr>
              <a:t>(/home/</a:t>
            </a:r>
            <a:r>
              <a:rPr lang="zh-CN" altLang="en-US" sz="2200" dirty="0">
                <a:solidFill>
                  <a:srgbClr val="FF0000"/>
                </a:solidFill>
              </a:rPr>
              <a:t>学号</a:t>
            </a:r>
            <a:r>
              <a:rPr lang="en-US" altLang="zh-CN" sz="2200" dirty="0">
                <a:solidFill>
                  <a:srgbClr val="FF0000"/>
                </a:solidFill>
              </a:rPr>
              <a:t>/)</a:t>
            </a:r>
            <a:r>
              <a:rPr lang="zh-CN" altLang="en-US" sz="2200" dirty="0">
                <a:solidFill>
                  <a:srgbClr val="FF0000"/>
                </a:solidFill>
              </a:rPr>
              <a:t>下</a:t>
            </a:r>
            <a:endParaRPr lang="en-US" altLang="zh-CN" sz="2200" dirty="0">
              <a:solidFill>
                <a:srgbClr val="FF0000"/>
              </a:solidFill>
            </a:endParaRPr>
          </a:p>
          <a:p>
            <a:pPr lvl="1"/>
            <a:r>
              <a:rPr lang="zh-CN" altLang="en-US" sz="2200" dirty="0">
                <a:solidFill>
                  <a:srgbClr val="FF0000"/>
                </a:solidFill>
              </a:rPr>
              <a:t>文件名：</a:t>
            </a:r>
            <a:r>
              <a:rPr lang="en-US" altLang="zh-CN" sz="2200" dirty="0">
                <a:solidFill>
                  <a:srgbClr val="FF0000"/>
                </a:solidFill>
              </a:rPr>
              <a:t>nbody.cu</a:t>
            </a:r>
            <a:r>
              <a:rPr lang="zh-CN" altLang="en-US" sz="2200" dirty="0">
                <a:solidFill>
                  <a:srgbClr val="FF0000"/>
                </a:solidFill>
              </a:rPr>
              <a:t>（评测代码）</a:t>
            </a:r>
            <a:endParaRPr lang="en-US" altLang="zh-CN" sz="2200" dirty="0">
              <a:solidFill>
                <a:srgbClr val="FF0000"/>
              </a:solidFill>
            </a:endParaRPr>
          </a:p>
          <a:p>
            <a:pPr lvl="1"/>
            <a:r>
              <a:rPr lang="en-US" sz="2200" dirty="0"/>
              <a:t>/home/</a:t>
            </a:r>
            <a:r>
              <a:rPr lang="zh-CN" altLang="en-US" sz="2200" dirty="0"/>
              <a:t>学号</a:t>
            </a:r>
            <a:r>
              <a:rPr lang="en-US" altLang="zh-CN" sz="2200" dirty="0"/>
              <a:t>/nbody.cu</a:t>
            </a:r>
          </a:p>
          <a:p>
            <a:pPr lvl="1"/>
            <a:r>
              <a:rPr lang="zh-CN" altLang="en-US" sz="2200" dirty="0"/>
              <a:t>编译：</a:t>
            </a:r>
            <a:r>
              <a:rPr lang="en-US" altLang="zh-CN" sz="2200" dirty="0" err="1"/>
              <a:t>nvcc</a:t>
            </a:r>
            <a:r>
              <a:rPr lang="en-US" altLang="zh-CN" sz="2200" dirty="0"/>
              <a:t> –arch sm_37 –o </a:t>
            </a:r>
            <a:r>
              <a:rPr lang="en-US" altLang="zh-CN" sz="2200" dirty="0" err="1"/>
              <a:t>nbody</a:t>
            </a:r>
            <a:r>
              <a:rPr lang="en-US" altLang="zh-CN" sz="2200" dirty="0"/>
              <a:t> nbody.cu</a:t>
            </a:r>
          </a:p>
          <a:p>
            <a:pPr lvl="1"/>
            <a:r>
              <a:rPr lang="zh-CN" altLang="en-US" sz="2200" dirty="0"/>
              <a:t>运行：</a:t>
            </a:r>
            <a:r>
              <a:rPr lang="en-US" altLang="zh-CN" sz="2200" dirty="0"/>
              <a:t>./</a:t>
            </a:r>
            <a:r>
              <a:rPr lang="en-US" altLang="zh-CN" sz="2200" dirty="0" err="1"/>
              <a:t>nbody</a:t>
            </a:r>
            <a:endParaRPr lang="en-US" sz="2600" dirty="0"/>
          </a:p>
          <a:p>
            <a:r>
              <a:rPr lang="zh-CN" altLang="en-US" sz="2600" dirty="0"/>
              <a:t>截止日期：</a:t>
            </a:r>
            <a:r>
              <a:rPr lang="en-US" altLang="zh-CN" sz="2600" dirty="0"/>
              <a:t>202305142359 YYYYMMDDHHMM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2093584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B63D5580-276E-494D-AB65-530DC6CD8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999" y="381000"/>
            <a:ext cx="8128001" cy="704808"/>
          </a:xfrm>
        </p:spPr>
        <p:txBody>
          <a:bodyPr>
            <a:normAutofit/>
          </a:bodyPr>
          <a:lstStyle/>
          <a:p>
            <a:r>
              <a:rPr lang="en-US" dirty="0"/>
              <a:t>MPI</a:t>
            </a:r>
            <a:r>
              <a:rPr lang="zh-CN" altLang="en-US" dirty="0"/>
              <a:t>实验分享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6D29EDC-87F3-4F5F-ACA2-103B5BAB89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71600"/>
            <a:ext cx="8153400" cy="4570413"/>
          </a:xfrm>
        </p:spPr>
        <p:txBody>
          <a:bodyPr/>
          <a:lstStyle/>
          <a:p>
            <a:r>
              <a:rPr lang="en-US" altLang="zh-CN" sz="2600" dirty="0"/>
              <a:t>2020080907010_</a:t>
            </a:r>
            <a:r>
              <a:rPr lang="zh-CN" altLang="en-US" sz="2600" dirty="0"/>
              <a:t>王益龙</a:t>
            </a:r>
            <a:endParaRPr lang="en-US" altLang="zh-CN" sz="2600" dirty="0"/>
          </a:p>
          <a:p>
            <a:r>
              <a:rPr lang="en-US" altLang="zh-CN" sz="2600" dirty="0"/>
              <a:t>2020080903009_</a:t>
            </a:r>
            <a:r>
              <a:rPr lang="zh-CN" altLang="en-US" sz="2600" dirty="0"/>
              <a:t>李皓</a:t>
            </a:r>
            <a:endParaRPr lang="en-US" altLang="zh-CN" sz="2600" dirty="0"/>
          </a:p>
          <a:p>
            <a:r>
              <a:rPr lang="en-US" altLang="zh-CN" sz="2600" dirty="0"/>
              <a:t>2020080910006_</a:t>
            </a:r>
            <a:r>
              <a:rPr lang="zh-CN" altLang="en-US" sz="2600" dirty="0"/>
              <a:t>吴冠豪</a:t>
            </a:r>
            <a:endParaRPr lang="en-US" altLang="zh-CN" sz="2600" dirty="0"/>
          </a:p>
          <a:p>
            <a:r>
              <a:rPr lang="en-US" altLang="zh-CN" sz="2600" dirty="0"/>
              <a:t>2020080910007_</a:t>
            </a:r>
            <a:r>
              <a:rPr lang="zh-CN" altLang="en-US" sz="2600" dirty="0"/>
              <a:t>杨惟楚</a:t>
            </a:r>
            <a:endParaRPr lang="en-US" altLang="zh-CN" sz="2600" dirty="0"/>
          </a:p>
          <a:p>
            <a:r>
              <a:rPr lang="en-US" altLang="zh-CN" sz="2600" dirty="0"/>
              <a:t>2020080905006_</a:t>
            </a:r>
            <a:r>
              <a:rPr lang="zh-CN" altLang="en-US" sz="2600" dirty="0"/>
              <a:t>吴天俊</a:t>
            </a:r>
            <a:endParaRPr lang="en-US" altLang="zh-CN" sz="2600" dirty="0"/>
          </a:p>
          <a:p>
            <a:endParaRPr lang="en-US" sz="2600" dirty="0"/>
          </a:p>
          <a:p>
            <a:endParaRPr lang="en-US" sz="2600" dirty="0"/>
          </a:p>
          <a:p>
            <a:r>
              <a:rPr lang="zh-CN" altLang="en-US" sz="2600" dirty="0">
                <a:solidFill>
                  <a:srgbClr val="FF0000"/>
                </a:solidFill>
              </a:rPr>
              <a:t>注：剩下两次课时间（</a:t>
            </a:r>
            <a:r>
              <a:rPr lang="en-US" altLang="zh-CN" sz="2600" dirty="0">
                <a:solidFill>
                  <a:srgbClr val="FF0000"/>
                </a:solidFill>
              </a:rPr>
              <a:t>5.16</a:t>
            </a:r>
            <a:r>
              <a:rPr lang="zh-CN" altLang="en-US" sz="2600" dirty="0">
                <a:solidFill>
                  <a:srgbClr val="FF0000"/>
                </a:solidFill>
              </a:rPr>
              <a:t>，</a:t>
            </a:r>
            <a:r>
              <a:rPr lang="en-US" altLang="zh-CN" sz="2600" dirty="0">
                <a:solidFill>
                  <a:srgbClr val="FF0000"/>
                </a:solidFill>
              </a:rPr>
              <a:t>5.18</a:t>
            </a:r>
            <a:r>
              <a:rPr lang="zh-CN" altLang="en-US" sz="2600" dirty="0">
                <a:solidFill>
                  <a:srgbClr val="FF0000"/>
                </a:solidFill>
              </a:rPr>
              <a:t>）</a:t>
            </a:r>
            <a:endParaRPr lang="en-US" sz="2600" dirty="0">
              <a:solidFill>
                <a:srgbClr val="FF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1D9BAA4-87F0-47BD-BAB8-9E0DB7BD9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1905000"/>
            <a:ext cx="3286125" cy="136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74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E49459-C433-4A54-A9FE-8B6CD69146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本次答疑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B1C15FB-CA29-4447-BE04-431D21F91C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服务器连接问题</a:t>
            </a:r>
            <a:endParaRPr lang="en-US" altLang="zh-CN" dirty="0"/>
          </a:p>
          <a:p>
            <a:r>
              <a:rPr lang="zh-CN" altLang="en-US" dirty="0"/>
              <a:t>服务器上代码编译</a:t>
            </a:r>
            <a:endParaRPr lang="en-US" altLang="zh-CN" dirty="0"/>
          </a:p>
          <a:p>
            <a:r>
              <a:rPr lang="zh-CN" altLang="en-US" dirty="0"/>
              <a:t>代码问题</a:t>
            </a:r>
          </a:p>
        </p:txBody>
      </p:sp>
    </p:spTree>
    <p:extLst>
      <p:ext uri="{BB962C8B-B14F-4D97-AF65-F5344CB8AC3E}">
        <p14:creationId xmlns:p14="http://schemas.microsoft.com/office/powerpoint/2010/main" val="197551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23255</TotalTime>
  <Words>140</Words>
  <Application>Microsoft Office PowerPoint</Application>
  <PresentationFormat>全屏显示(4:3)</PresentationFormat>
  <Paragraphs>25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Arial</vt:lpstr>
      <vt:lpstr>Times New Roman</vt:lpstr>
      <vt:lpstr>Default Design</vt:lpstr>
      <vt:lpstr>nbody提交规范</vt:lpstr>
      <vt:lpstr>MPI实验分享</vt:lpstr>
      <vt:lpstr>本次答疑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hwu</dc:creator>
  <cp:lastModifiedBy>夜 雨</cp:lastModifiedBy>
  <cp:revision>221</cp:revision>
  <dcterms:modified xsi:type="dcterms:W3CDTF">2023-05-07T06:38:44Z</dcterms:modified>
</cp:coreProperties>
</file>