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8"/>
  </p:notesMasterIdLst>
  <p:sldIdLst>
    <p:sldId id="286" r:id="rId2"/>
    <p:sldId id="292" r:id="rId3"/>
    <p:sldId id="429" r:id="rId4"/>
    <p:sldId id="430" r:id="rId5"/>
    <p:sldId id="413" r:id="rId6"/>
    <p:sldId id="308" r:id="rId7"/>
    <p:sldId id="310" r:id="rId8"/>
    <p:sldId id="414" r:id="rId9"/>
    <p:sldId id="311" r:id="rId10"/>
    <p:sldId id="415" r:id="rId11"/>
    <p:sldId id="416" r:id="rId12"/>
    <p:sldId id="419" r:id="rId13"/>
    <p:sldId id="420" r:id="rId14"/>
    <p:sldId id="421" r:id="rId15"/>
    <p:sldId id="422" r:id="rId16"/>
    <p:sldId id="417" r:id="rId17"/>
    <p:sldId id="409" r:id="rId18"/>
    <p:sldId id="423" r:id="rId19"/>
    <p:sldId id="407" r:id="rId20"/>
    <p:sldId id="290" r:id="rId21"/>
    <p:sldId id="424" r:id="rId22"/>
    <p:sldId id="332" r:id="rId23"/>
    <p:sldId id="426" r:id="rId24"/>
    <p:sldId id="427" r:id="rId25"/>
    <p:sldId id="428" r:id="rId26"/>
    <p:sldId id="425" r:id="rId27"/>
  </p:sldIdLst>
  <p:sldSz cx="9144000" cy="6858000" type="screen4x3"/>
  <p:notesSz cx="7315200" cy="9601200"/>
  <p:defaultTextStyle>
    <a:defPPr>
      <a:defRPr lang="en-GB"/>
    </a:defPPr>
    <a:lvl1pPr algn="l" defTabSz="449263" rtl="0" eaLnBrk="0" fontAlgn="base" hangingPunct="0">
      <a:spcBef>
        <a:spcPct val="0"/>
      </a:spcBef>
      <a:spcAft>
        <a:spcPct val="0"/>
      </a:spcAft>
      <a:defRPr sz="2400" kern="1200">
        <a:solidFill>
          <a:schemeClr val="bg1"/>
        </a:solidFill>
        <a:latin typeface="Times New Roman" panose="02020603050405020304" pitchFamily="18" charset="0"/>
        <a:ea typeface="+mn-ea"/>
        <a:cs typeface="+mn-cs"/>
      </a:defRPr>
    </a:lvl1pPr>
    <a:lvl2pPr marL="457200" algn="l" defTabSz="449263" rtl="0" eaLnBrk="0" fontAlgn="base" hangingPunct="0">
      <a:spcBef>
        <a:spcPct val="0"/>
      </a:spcBef>
      <a:spcAft>
        <a:spcPct val="0"/>
      </a:spcAft>
      <a:defRPr sz="2400" kern="1200">
        <a:solidFill>
          <a:schemeClr val="bg1"/>
        </a:solidFill>
        <a:latin typeface="Times New Roman" panose="02020603050405020304" pitchFamily="18" charset="0"/>
        <a:ea typeface="+mn-ea"/>
        <a:cs typeface="+mn-cs"/>
      </a:defRPr>
    </a:lvl2pPr>
    <a:lvl3pPr marL="914400" algn="l" defTabSz="449263" rtl="0" eaLnBrk="0" fontAlgn="base" hangingPunct="0">
      <a:spcBef>
        <a:spcPct val="0"/>
      </a:spcBef>
      <a:spcAft>
        <a:spcPct val="0"/>
      </a:spcAft>
      <a:defRPr sz="2400" kern="1200">
        <a:solidFill>
          <a:schemeClr val="bg1"/>
        </a:solidFill>
        <a:latin typeface="Times New Roman" panose="02020603050405020304" pitchFamily="18" charset="0"/>
        <a:ea typeface="+mn-ea"/>
        <a:cs typeface="+mn-cs"/>
      </a:defRPr>
    </a:lvl3pPr>
    <a:lvl4pPr marL="1371600" algn="l" defTabSz="449263" rtl="0" eaLnBrk="0" fontAlgn="base" hangingPunct="0">
      <a:spcBef>
        <a:spcPct val="0"/>
      </a:spcBef>
      <a:spcAft>
        <a:spcPct val="0"/>
      </a:spcAft>
      <a:defRPr sz="2400" kern="1200">
        <a:solidFill>
          <a:schemeClr val="bg1"/>
        </a:solidFill>
        <a:latin typeface="Times New Roman" panose="02020603050405020304" pitchFamily="18" charset="0"/>
        <a:ea typeface="+mn-ea"/>
        <a:cs typeface="+mn-cs"/>
      </a:defRPr>
    </a:lvl4pPr>
    <a:lvl5pPr marL="1828800" algn="l" defTabSz="449263" rtl="0" eaLnBrk="0" fontAlgn="base" hangingPunct="0">
      <a:spcBef>
        <a:spcPct val="0"/>
      </a:spcBef>
      <a:spcAft>
        <a:spcPct val="0"/>
      </a:spcAft>
      <a:defRPr sz="2400" kern="1200">
        <a:solidFill>
          <a:schemeClr val="bg1"/>
        </a:solidFill>
        <a:latin typeface="Times New Roman" panose="02020603050405020304" pitchFamily="18" charset="0"/>
        <a:ea typeface="+mn-ea"/>
        <a:cs typeface="+mn-cs"/>
      </a:defRPr>
    </a:lvl5pPr>
    <a:lvl6pPr marL="2286000" algn="l" defTabSz="914400" rtl="0" eaLnBrk="1" latinLnBrk="0" hangingPunct="1">
      <a:defRPr sz="2400" kern="1200">
        <a:solidFill>
          <a:schemeClr val="bg1"/>
        </a:solidFill>
        <a:latin typeface="Times New Roman" panose="02020603050405020304" pitchFamily="18" charset="0"/>
        <a:ea typeface="+mn-ea"/>
        <a:cs typeface="+mn-cs"/>
      </a:defRPr>
    </a:lvl6pPr>
    <a:lvl7pPr marL="2743200" algn="l" defTabSz="914400" rtl="0" eaLnBrk="1" latinLnBrk="0" hangingPunct="1">
      <a:defRPr sz="2400" kern="1200">
        <a:solidFill>
          <a:schemeClr val="bg1"/>
        </a:solidFill>
        <a:latin typeface="Times New Roman" panose="02020603050405020304" pitchFamily="18" charset="0"/>
        <a:ea typeface="+mn-ea"/>
        <a:cs typeface="+mn-cs"/>
      </a:defRPr>
    </a:lvl7pPr>
    <a:lvl8pPr marL="3200400" algn="l" defTabSz="914400" rtl="0" eaLnBrk="1" latinLnBrk="0" hangingPunct="1">
      <a:defRPr sz="2400" kern="1200">
        <a:solidFill>
          <a:schemeClr val="bg1"/>
        </a:solidFill>
        <a:latin typeface="Times New Roman" panose="02020603050405020304" pitchFamily="18" charset="0"/>
        <a:ea typeface="+mn-ea"/>
        <a:cs typeface="+mn-cs"/>
      </a:defRPr>
    </a:lvl8pPr>
    <a:lvl9pPr marL="3657600" algn="l" defTabSz="914400" rtl="0" eaLnBrk="1" latinLnBrk="0" hangingPunct="1">
      <a:defRPr sz="2400" kern="1200">
        <a:solidFill>
          <a:schemeClr val="bg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83">
          <p15:clr>
            <a:srgbClr val="A4A3A4"/>
          </p15:clr>
        </p15:guide>
        <p15:guide id="2" pos="225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4848"/>
    <a:srgbClr val="338DC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55" autoAdjust="0"/>
    <p:restoredTop sz="94660"/>
  </p:normalViewPr>
  <p:slideViewPr>
    <p:cSldViewPr>
      <p:cViewPr varScale="1">
        <p:scale>
          <a:sx n="84" d="100"/>
          <a:sy n="84" d="100"/>
        </p:scale>
        <p:origin x="1326"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983"/>
        <p:guide pos="225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AutoShape 1"/>
          <p:cNvSpPr>
            <a:spLocks noChangeArrowheads="1"/>
          </p:cNvSpPr>
          <p:nvPr/>
        </p:nvSpPr>
        <p:spPr bwMode="auto">
          <a:xfrm>
            <a:off x="0" y="0"/>
            <a:ext cx="7315200" cy="9601200"/>
          </a:xfrm>
          <a:prstGeom prst="roundRect">
            <a:avLst>
              <a:gd name="adj" fmla="val 19"/>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400">
                <a:solidFill>
                  <a:schemeClr val="bg1"/>
                </a:solidFill>
                <a:latin typeface="Times New Roman" panose="02020603050405020304" pitchFamily="18" charset="0"/>
              </a:defRPr>
            </a:lvl1pPr>
            <a:lvl2pPr marL="742950" indent="-285750" eaLnBrk="0" hangingPunct="0">
              <a:defRPr sz="2400">
                <a:solidFill>
                  <a:schemeClr val="bg1"/>
                </a:solidFill>
                <a:latin typeface="Times New Roman" panose="02020603050405020304" pitchFamily="18" charset="0"/>
              </a:defRPr>
            </a:lvl2pPr>
            <a:lvl3pPr marL="1143000" indent="-228600" eaLnBrk="0" hangingPunct="0">
              <a:defRPr sz="2400">
                <a:solidFill>
                  <a:schemeClr val="bg1"/>
                </a:solidFill>
                <a:latin typeface="Times New Roman" panose="02020603050405020304" pitchFamily="18" charset="0"/>
              </a:defRPr>
            </a:lvl3pPr>
            <a:lvl4pPr marL="1600200" indent="-228600" eaLnBrk="0" hangingPunct="0">
              <a:defRPr sz="2400">
                <a:solidFill>
                  <a:schemeClr val="bg1"/>
                </a:solidFill>
                <a:latin typeface="Times New Roman" panose="02020603050405020304" pitchFamily="18" charset="0"/>
              </a:defRPr>
            </a:lvl4pPr>
            <a:lvl5pPr marL="2057400" indent="-228600" eaLnBrk="0" hangingPunct="0">
              <a:defRPr sz="2400">
                <a:solidFill>
                  <a:schemeClr val="bg1"/>
                </a:solidFill>
                <a:latin typeface="Times New Roman" panose="02020603050405020304" pitchFamily="18" charset="0"/>
              </a:defRPr>
            </a:lvl5pPr>
            <a:lvl6pPr marL="2514600" indent="-228600" defTabSz="449263"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Times New Roman" panose="02020603050405020304" pitchFamily="18" charset="0"/>
              </a:defRPr>
            </a:lvl6pPr>
            <a:lvl7pPr marL="2971800" indent="-228600" defTabSz="449263"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Times New Roman" panose="02020603050405020304" pitchFamily="18" charset="0"/>
              </a:defRPr>
            </a:lvl7pPr>
            <a:lvl8pPr marL="3429000" indent="-228600" defTabSz="449263"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Times New Roman" panose="02020603050405020304" pitchFamily="18" charset="0"/>
              </a:defRPr>
            </a:lvl8pPr>
            <a:lvl9pPr marL="3886200" indent="-228600" defTabSz="449263" eaLnBrk="0" fontAlgn="base" hangingPunct="0">
              <a:spcBef>
                <a:spcPct val="0"/>
              </a:spcBef>
              <a:spcAft>
                <a:spcPct val="0"/>
              </a:spcAft>
              <a:buClr>
                <a:srgbClr val="000000"/>
              </a:buClr>
              <a:buSzPct val="100000"/>
              <a:buFont typeface="Times New Roman" panose="02020603050405020304" pitchFamily="18" charset="0"/>
              <a:defRPr sz="2400">
                <a:solidFill>
                  <a:schemeClr val="bg1"/>
                </a:solidFill>
                <a:latin typeface="Times New Roman" panose="02020603050405020304" pitchFamily="18" charset="0"/>
              </a:defRPr>
            </a:lvl9pPr>
          </a:lstStyle>
          <a:p>
            <a:pPr eaLnBrk="1" hangingPunct="1">
              <a:buClr>
                <a:srgbClr val="000000"/>
              </a:buClr>
              <a:buSzPct val="100000"/>
              <a:buFont typeface="Times New Roman" panose="02020603050405020304" pitchFamily="18" charset="0"/>
              <a:buNone/>
              <a:defRPr/>
            </a:pPr>
            <a:endParaRPr lang="en-US"/>
          </a:p>
        </p:txBody>
      </p:sp>
      <p:sp>
        <p:nvSpPr>
          <p:cNvPr id="2050" name="Rectangle 2"/>
          <p:cNvSpPr>
            <a:spLocks noGrp="1" noChangeArrowheads="1"/>
          </p:cNvSpPr>
          <p:nvPr>
            <p:ph type="hdr"/>
          </p:nvPr>
        </p:nvSpPr>
        <p:spPr bwMode="auto">
          <a:xfrm>
            <a:off x="0" y="0"/>
            <a:ext cx="3168650" cy="477838"/>
          </a:xfrm>
          <a:prstGeom prst="rect">
            <a:avLst/>
          </a:prstGeom>
          <a:noFill/>
          <a:ln w="9525">
            <a:noFill/>
            <a:round/>
            <a:headEnd/>
            <a:tailEnd/>
          </a:ln>
          <a:effectLst/>
        </p:spPr>
        <p:txBody>
          <a:bodyPr vert="horz" wrap="square" lIns="93438" tIns="48588" rIns="93438" bIns="48588" numCol="1" anchor="t" anchorCtr="0" compatLnSpc="1">
            <a:prstTxWarp prst="textNoShape">
              <a:avLst/>
            </a:prstTxWarp>
          </a:bodyPr>
          <a:lstStyle>
            <a:lvl1pPr defTabSz="466725" eaLnBrk="1" hangingPunct="1">
              <a:buClr>
                <a:srgbClr val="000000"/>
              </a:buClr>
              <a:buSzPct val="100000"/>
              <a:buFont typeface="Times New Roman" panose="02020603050405020304" pitchFamily="18" charset="0"/>
              <a:buNone/>
              <a:tabLst>
                <a:tab pos="0" algn="l"/>
                <a:tab pos="949325" algn="l"/>
                <a:tab pos="1898650" algn="l"/>
                <a:tab pos="2847975" algn="l"/>
                <a:tab pos="3797300" algn="l"/>
                <a:tab pos="4746625" algn="l"/>
                <a:tab pos="5695950" algn="l"/>
                <a:tab pos="6645275" algn="l"/>
                <a:tab pos="7594600" algn="l"/>
                <a:tab pos="8543925" algn="l"/>
                <a:tab pos="9493250" algn="l"/>
                <a:tab pos="10442575" algn="l"/>
              </a:tabLst>
              <a:defRPr sz="1200">
                <a:solidFill>
                  <a:srgbClr val="000000"/>
                </a:solidFill>
              </a:defRPr>
            </a:lvl1pPr>
          </a:lstStyle>
          <a:p>
            <a:pPr>
              <a:defRPr/>
            </a:pPr>
            <a:endParaRPr lang="en-US"/>
          </a:p>
        </p:txBody>
      </p:sp>
      <p:sp>
        <p:nvSpPr>
          <p:cNvPr id="2051" name="Rectangle 3"/>
          <p:cNvSpPr>
            <a:spLocks noGrp="1" noChangeArrowheads="1"/>
          </p:cNvSpPr>
          <p:nvPr>
            <p:ph type="dt"/>
          </p:nvPr>
        </p:nvSpPr>
        <p:spPr bwMode="auto">
          <a:xfrm>
            <a:off x="4143375" y="0"/>
            <a:ext cx="3168650" cy="477838"/>
          </a:xfrm>
          <a:prstGeom prst="rect">
            <a:avLst/>
          </a:prstGeom>
          <a:noFill/>
          <a:ln w="9525">
            <a:noFill/>
            <a:round/>
            <a:headEnd/>
            <a:tailEnd/>
          </a:ln>
          <a:effectLst/>
        </p:spPr>
        <p:txBody>
          <a:bodyPr vert="horz" wrap="square" lIns="93438" tIns="48588" rIns="93438" bIns="48588" numCol="1" anchor="t" anchorCtr="0" compatLnSpc="1">
            <a:prstTxWarp prst="textNoShape">
              <a:avLst/>
            </a:prstTxWarp>
          </a:bodyPr>
          <a:lstStyle>
            <a:lvl1pPr algn="r" defTabSz="466725" eaLnBrk="1" hangingPunct="1">
              <a:buClr>
                <a:srgbClr val="000000"/>
              </a:buClr>
              <a:buSzPct val="100000"/>
              <a:buFont typeface="Times New Roman" panose="02020603050405020304" pitchFamily="18" charset="0"/>
              <a:buNone/>
              <a:tabLst>
                <a:tab pos="0" algn="l"/>
                <a:tab pos="949325" algn="l"/>
                <a:tab pos="1898650" algn="l"/>
                <a:tab pos="2847975" algn="l"/>
                <a:tab pos="3797300" algn="l"/>
                <a:tab pos="4746625" algn="l"/>
                <a:tab pos="5695950" algn="l"/>
                <a:tab pos="6645275" algn="l"/>
                <a:tab pos="7594600" algn="l"/>
                <a:tab pos="8543925" algn="l"/>
                <a:tab pos="9493250" algn="l"/>
                <a:tab pos="10442575" algn="l"/>
              </a:tabLst>
              <a:defRPr sz="1200">
                <a:solidFill>
                  <a:srgbClr val="000000"/>
                </a:solidFill>
              </a:defRPr>
            </a:lvl1pPr>
          </a:lstStyle>
          <a:p>
            <a:pPr>
              <a:defRPr/>
            </a:pPr>
            <a:endParaRPr lang="en-US"/>
          </a:p>
        </p:txBody>
      </p:sp>
      <p:sp>
        <p:nvSpPr>
          <p:cNvPr id="2053" name="Rectangle 4"/>
          <p:cNvSpPr>
            <a:spLocks noGrp="1" noRot="1" noChangeAspect="1" noChangeArrowheads="1"/>
          </p:cNvSpPr>
          <p:nvPr>
            <p:ph type="sldImg"/>
          </p:nvPr>
        </p:nvSpPr>
        <p:spPr bwMode="auto">
          <a:xfrm>
            <a:off x="1257300" y="720725"/>
            <a:ext cx="4799013" cy="3598863"/>
          </a:xfrm>
          <a:prstGeom prst="rect">
            <a:avLst/>
          </a:prstGeom>
          <a:solidFill>
            <a:srgbClr val="FFFFFF"/>
          </a:solidFill>
          <a:ln w="9360">
            <a:solidFill>
              <a:srgbClr val="000000"/>
            </a:solidFill>
            <a:miter lim="800000"/>
            <a:headEnd/>
            <a:tailEnd/>
          </a:ln>
        </p:spPr>
      </p:sp>
      <p:sp>
        <p:nvSpPr>
          <p:cNvPr id="2" name="Rectangle 5"/>
          <p:cNvSpPr>
            <a:spLocks noGrp="1" noChangeArrowheads="1"/>
          </p:cNvSpPr>
          <p:nvPr>
            <p:ph type="body"/>
          </p:nvPr>
        </p:nvSpPr>
        <p:spPr bwMode="auto">
          <a:xfrm>
            <a:off x="730250" y="4560888"/>
            <a:ext cx="5853113" cy="4318000"/>
          </a:xfrm>
          <a:prstGeom prst="rect">
            <a:avLst/>
          </a:prstGeom>
          <a:noFill/>
          <a:ln w="9525">
            <a:noFill/>
            <a:round/>
            <a:headEnd/>
            <a:tailEnd/>
          </a:ln>
          <a:effectLst/>
        </p:spPr>
        <p:txBody>
          <a:bodyPr vert="horz" wrap="square" lIns="93438" tIns="48588" rIns="93438" bIns="48588" numCol="1" anchor="t" anchorCtr="0" compatLnSpc="1">
            <a:prstTxWarp prst="textNoShape">
              <a:avLst/>
            </a:prstTxWarp>
          </a:bodyPr>
          <a:lstStyle/>
          <a:p>
            <a:pPr lvl="0"/>
            <a:endParaRPr lang="en-US" noProof="0"/>
          </a:p>
        </p:txBody>
      </p:sp>
      <p:sp>
        <p:nvSpPr>
          <p:cNvPr id="2054" name="Rectangle 6"/>
          <p:cNvSpPr>
            <a:spLocks noGrp="1" noChangeArrowheads="1"/>
          </p:cNvSpPr>
          <p:nvPr>
            <p:ph type="ftr"/>
          </p:nvPr>
        </p:nvSpPr>
        <p:spPr bwMode="auto">
          <a:xfrm>
            <a:off x="0" y="9120188"/>
            <a:ext cx="3168650" cy="477837"/>
          </a:xfrm>
          <a:prstGeom prst="rect">
            <a:avLst/>
          </a:prstGeom>
          <a:noFill/>
          <a:ln w="9525">
            <a:noFill/>
            <a:round/>
            <a:headEnd/>
            <a:tailEnd/>
          </a:ln>
          <a:effectLst/>
        </p:spPr>
        <p:txBody>
          <a:bodyPr vert="horz" wrap="square" lIns="93438" tIns="48588" rIns="93438" bIns="48588" numCol="1" anchor="b" anchorCtr="0" compatLnSpc="1">
            <a:prstTxWarp prst="textNoShape">
              <a:avLst/>
            </a:prstTxWarp>
          </a:bodyPr>
          <a:lstStyle>
            <a:lvl1pPr defTabSz="466725" eaLnBrk="1" hangingPunct="1">
              <a:buClr>
                <a:srgbClr val="000000"/>
              </a:buClr>
              <a:buSzPct val="100000"/>
              <a:buFont typeface="Times New Roman" panose="02020603050405020304" pitchFamily="18" charset="0"/>
              <a:buNone/>
              <a:tabLst>
                <a:tab pos="0" algn="l"/>
                <a:tab pos="949325" algn="l"/>
                <a:tab pos="1898650" algn="l"/>
                <a:tab pos="2847975" algn="l"/>
                <a:tab pos="3797300" algn="l"/>
                <a:tab pos="4746625" algn="l"/>
                <a:tab pos="5695950" algn="l"/>
                <a:tab pos="6645275" algn="l"/>
                <a:tab pos="7594600" algn="l"/>
                <a:tab pos="8543925" algn="l"/>
                <a:tab pos="9493250" algn="l"/>
                <a:tab pos="10442575" algn="l"/>
              </a:tabLst>
              <a:defRPr sz="1200">
                <a:solidFill>
                  <a:srgbClr val="000000"/>
                </a:solidFill>
              </a:defRPr>
            </a:lvl1pPr>
          </a:lstStyle>
          <a:p>
            <a:pPr>
              <a:defRPr/>
            </a:pPr>
            <a:endParaRPr lang="en-US"/>
          </a:p>
        </p:txBody>
      </p:sp>
      <p:sp>
        <p:nvSpPr>
          <p:cNvPr id="2055" name="Rectangle 7"/>
          <p:cNvSpPr>
            <a:spLocks noGrp="1" noChangeArrowheads="1"/>
          </p:cNvSpPr>
          <p:nvPr>
            <p:ph type="sldNum"/>
          </p:nvPr>
        </p:nvSpPr>
        <p:spPr bwMode="auto">
          <a:xfrm>
            <a:off x="4143375" y="9120188"/>
            <a:ext cx="3168650" cy="477837"/>
          </a:xfrm>
          <a:prstGeom prst="rect">
            <a:avLst/>
          </a:prstGeom>
          <a:noFill/>
          <a:ln w="9525">
            <a:noFill/>
            <a:round/>
            <a:headEnd/>
            <a:tailEnd/>
          </a:ln>
          <a:effectLst/>
        </p:spPr>
        <p:txBody>
          <a:bodyPr vert="horz" wrap="square" lIns="93438" tIns="48588" rIns="93438" bIns="48588" numCol="1" anchor="b" anchorCtr="0" compatLnSpc="1">
            <a:prstTxWarp prst="textNoShape">
              <a:avLst/>
            </a:prstTxWarp>
          </a:bodyPr>
          <a:lstStyle>
            <a:lvl1pPr algn="r" defTabSz="466725" eaLnBrk="1" hangingPunct="1">
              <a:buClr>
                <a:srgbClr val="000000"/>
              </a:buClr>
              <a:buSzPct val="100000"/>
              <a:buFont typeface="Times New Roman" panose="02020603050405020304" pitchFamily="18" charset="0"/>
              <a:buNone/>
              <a:tabLst>
                <a:tab pos="0" algn="l"/>
                <a:tab pos="949325" algn="l"/>
                <a:tab pos="1898650" algn="l"/>
                <a:tab pos="2847975" algn="l"/>
                <a:tab pos="3797300" algn="l"/>
                <a:tab pos="4746625" algn="l"/>
                <a:tab pos="5695950" algn="l"/>
                <a:tab pos="6645275" algn="l"/>
                <a:tab pos="7594600" algn="l"/>
                <a:tab pos="8543925" algn="l"/>
                <a:tab pos="9493250" algn="l"/>
                <a:tab pos="10442575" algn="l"/>
              </a:tabLst>
              <a:defRPr sz="1200">
                <a:solidFill>
                  <a:srgbClr val="000000"/>
                </a:solidFill>
              </a:defRPr>
            </a:lvl1pPr>
          </a:lstStyle>
          <a:p>
            <a:pPr>
              <a:defRPr/>
            </a:pPr>
            <a:fld id="{96FC653B-8425-4F4C-89C3-F0B5C6F27F6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81100" y="695325"/>
            <a:ext cx="4649788"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baseline="0" dirty="0"/>
          </a:p>
        </p:txBody>
      </p:sp>
      <p:sp>
        <p:nvSpPr>
          <p:cNvPr id="614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57024" indent="-291163">
              <a:defRPr>
                <a:solidFill>
                  <a:schemeClr val="tx1"/>
                </a:solidFill>
                <a:latin typeface="Arial" charset="0"/>
              </a:defRPr>
            </a:lvl2pPr>
            <a:lvl3pPr marL="1164653" indent="-232930">
              <a:defRPr>
                <a:solidFill>
                  <a:schemeClr val="tx1"/>
                </a:solidFill>
                <a:latin typeface="Arial" charset="0"/>
              </a:defRPr>
            </a:lvl3pPr>
            <a:lvl4pPr marL="1630513" indent="-232930">
              <a:defRPr>
                <a:solidFill>
                  <a:schemeClr val="tx1"/>
                </a:solidFill>
                <a:latin typeface="Arial" charset="0"/>
              </a:defRPr>
            </a:lvl4pPr>
            <a:lvl5pPr marL="2096375" indent="-232930">
              <a:defRPr>
                <a:solidFill>
                  <a:schemeClr val="tx1"/>
                </a:solidFill>
                <a:latin typeface="Arial" charset="0"/>
              </a:defRPr>
            </a:lvl5pPr>
            <a:lvl6pPr marL="2562236" indent="-232930" fontAlgn="base">
              <a:spcBef>
                <a:spcPct val="0"/>
              </a:spcBef>
              <a:spcAft>
                <a:spcPct val="0"/>
              </a:spcAft>
              <a:defRPr>
                <a:solidFill>
                  <a:schemeClr val="tx1"/>
                </a:solidFill>
                <a:latin typeface="Arial" charset="0"/>
              </a:defRPr>
            </a:lvl6pPr>
            <a:lvl7pPr marL="3028096" indent="-232930" fontAlgn="base">
              <a:spcBef>
                <a:spcPct val="0"/>
              </a:spcBef>
              <a:spcAft>
                <a:spcPct val="0"/>
              </a:spcAft>
              <a:defRPr>
                <a:solidFill>
                  <a:schemeClr val="tx1"/>
                </a:solidFill>
                <a:latin typeface="Arial" charset="0"/>
              </a:defRPr>
            </a:lvl7pPr>
            <a:lvl8pPr marL="3493958" indent="-232930" fontAlgn="base">
              <a:spcBef>
                <a:spcPct val="0"/>
              </a:spcBef>
              <a:spcAft>
                <a:spcPct val="0"/>
              </a:spcAft>
              <a:defRPr>
                <a:solidFill>
                  <a:schemeClr val="tx1"/>
                </a:solidFill>
                <a:latin typeface="Arial" charset="0"/>
              </a:defRPr>
            </a:lvl8pPr>
            <a:lvl9pPr marL="3959819" indent="-232930" fontAlgn="base">
              <a:spcBef>
                <a:spcPct val="0"/>
              </a:spcBef>
              <a:spcAft>
                <a:spcPct val="0"/>
              </a:spcAft>
              <a:defRPr>
                <a:solidFill>
                  <a:schemeClr val="tx1"/>
                </a:solidFill>
                <a:latin typeface="Arial" charset="0"/>
              </a:defRPr>
            </a:lvl9pPr>
          </a:lstStyle>
          <a:p>
            <a:pPr>
              <a:defRPr/>
            </a:pPr>
            <a:fld id="{097FB307-75B3-4713-8C40-ADDB71E7CAA4}" type="slidenum">
              <a:rPr lang="en-US" smtClean="0">
                <a:solidFill>
                  <a:srgbClr val="000000"/>
                </a:solidFill>
                <a:latin typeface="Calibri" pitchFamily="34" charset="0"/>
              </a:rPr>
              <a:pPr>
                <a:defRPr/>
              </a:pPr>
              <a:t>20</a:t>
            </a:fld>
            <a:endParaRPr lang="en-US">
              <a:solidFill>
                <a:srgbClr val="000000"/>
              </a:solidFill>
              <a:latin typeface="Calibri" pitchFamily="34" charset="0"/>
            </a:endParaRPr>
          </a:p>
        </p:txBody>
      </p:sp>
    </p:spTree>
    <p:extLst>
      <p:ext uri="{BB962C8B-B14F-4D97-AF65-F5344CB8AC3E}">
        <p14:creationId xmlns:p14="http://schemas.microsoft.com/office/powerpoint/2010/main" val="2494332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81100" y="695325"/>
            <a:ext cx="4649788"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baseline="0" dirty="0"/>
          </a:p>
        </p:txBody>
      </p:sp>
      <p:sp>
        <p:nvSpPr>
          <p:cNvPr id="614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57024" indent="-291163">
              <a:defRPr>
                <a:solidFill>
                  <a:schemeClr val="tx1"/>
                </a:solidFill>
                <a:latin typeface="Arial" charset="0"/>
              </a:defRPr>
            </a:lvl2pPr>
            <a:lvl3pPr marL="1164653" indent="-232930">
              <a:defRPr>
                <a:solidFill>
                  <a:schemeClr val="tx1"/>
                </a:solidFill>
                <a:latin typeface="Arial" charset="0"/>
              </a:defRPr>
            </a:lvl3pPr>
            <a:lvl4pPr marL="1630513" indent="-232930">
              <a:defRPr>
                <a:solidFill>
                  <a:schemeClr val="tx1"/>
                </a:solidFill>
                <a:latin typeface="Arial" charset="0"/>
              </a:defRPr>
            </a:lvl4pPr>
            <a:lvl5pPr marL="2096375" indent="-232930">
              <a:defRPr>
                <a:solidFill>
                  <a:schemeClr val="tx1"/>
                </a:solidFill>
                <a:latin typeface="Arial" charset="0"/>
              </a:defRPr>
            </a:lvl5pPr>
            <a:lvl6pPr marL="2562236" indent="-232930" fontAlgn="base">
              <a:spcBef>
                <a:spcPct val="0"/>
              </a:spcBef>
              <a:spcAft>
                <a:spcPct val="0"/>
              </a:spcAft>
              <a:defRPr>
                <a:solidFill>
                  <a:schemeClr val="tx1"/>
                </a:solidFill>
                <a:latin typeface="Arial" charset="0"/>
              </a:defRPr>
            </a:lvl6pPr>
            <a:lvl7pPr marL="3028096" indent="-232930" fontAlgn="base">
              <a:spcBef>
                <a:spcPct val="0"/>
              </a:spcBef>
              <a:spcAft>
                <a:spcPct val="0"/>
              </a:spcAft>
              <a:defRPr>
                <a:solidFill>
                  <a:schemeClr val="tx1"/>
                </a:solidFill>
                <a:latin typeface="Arial" charset="0"/>
              </a:defRPr>
            </a:lvl7pPr>
            <a:lvl8pPr marL="3493958" indent="-232930" fontAlgn="base">
              <a:spcBef>
                <a:spcPct val="0"/>
              </a:spcBef>
              <a:spcAft>
                <a:spcPct val="0"/>
              </a:spcAft>
              <a:defRPr>
                <a:solidFill>
                  <a:schemeClr val="tx1"/>
                </a:solidFill>
                <a:latin typeface="Arial" charset="0"/>
              </a:defRPr>
            </a:lvl8pPr>
            <a:lvl9pPr marL="3959819" indent="-232930" fontAlgn="base">
              <a:spcBef>
                <a:spcPct val="0"/>
              </a:spcBef>
              <a:spcAft>
                <a:spcPct val="0"/>
              </a:spcAft>
              <a:defRPr>
                <a:solidFill>
                  <a:schemeClr val="tx1"/>
                </a:solidFill>
                <a:latin typeface="Arial" charset="0"/>
              </a:defRPr>
            </a:lvl9pPr>
          </a:lstStyle>
          <a:p>
            <a:pPr>
              <a:defRPr/>
            </a:pPr>
            <a:fld id="{097FB307-75B3-4713-8C40-ADDB71E7CAA4}" type="slidenum">
              <a:rPr lang="en-US" smtClean="0">
                <a:solidFill>
                  <a:srgbClr val="000000"/>
                </a:solidFill>
                <a:latin typeface="Calibri" pitchFamily="34" charset="0"/>
              </a:rPr>
              <a:pPr>
                <a:defRPr/>
              </a:pPr>
              <a:t>21</a:t>
            </a:fld>
            <a:endParaRPr lang="en-US">
              <a:solidFill>
                <a:srgbClr val="000000"/>
              </a:solidFill>
              <a:latin typeface="Calibri" pitchFamily="34" charset="0"/>
            </a:endParaRPr>
          </a:p>
        </p:txBody>
      </p:sp>
    </p:spTree>
    <p:extLst>
      <p:ext uri="{BB962C8B-B14F-4D97-AF65-F5344CB8AC3E}">
        <p14:creationId xmlns:p14="http://schemas.microsoft.com/office/powerpoint/2010/main" val="3747568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5" name="Rectangle 4"/>
          <p:cNvSpPr>
            <a:spLocks noGrp="1" noChangeArrowheads="1"/>
          </p:cNvSpPr>
          <p:nvPr>
            <p:ph type="sldNum" idx="11"/>
          </p:nvPr>
        </p:nvSpPr>
        <p:spPr>
          <a:ln/>
        </p:spPr>
        <p:txBody>
          <a:bodyPr/>
          <a:lstStyle>
            <a:lvl1pPr>
              <a:defRPr/>
            </a:lvl1pPr>
          </a:lstStyle>
          <a:p>
            <a:pPr>
              <a:defRPr/>
            </a:pPr>
            <a:fld id="{6C517984-3C0F-4A28-84F7-69EFB3D35181}" type="slidenum">
              <a:rPr lang="en-US"/>
              <a:pPr>
                <a:defRPr/>
              </a:pPr>
              <a:t>‹#›</a:t>
            </a:fld>
            <a:endParaRPr lang="en-US"/>
          </a:p>
        </p:txBody>
      </p:sp>
    </p:spTree>
    <p:extLst>
      <p:ext uri="{BB962C8B-B14F-4D97-AF65-F5344CB8AC3E}">
        <p14:creationId xmlns:p14="http://schemas.microsoft.com/office/powerpoint/2010/main" val="18799396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5" name="Rectangle 4"/>
          <p:cNvSpPr>
            <a:spLocks noGrp="1" noChangeArrowheads="1"/>
          </p:cNvSpPr>
          <p:nvPr>
            <p:ph type="sldNum" idx="11"/>
          </p:nvPr>
        </p:nvSpPr>
        <p:spPr>
          <a:ln/>
        </p:spPr>
        <p:txBody>
          <a:bodyPr/>
          <a:lstStyle>
            <a:lvl1pPr>
              <a:defRPr/>
            </a:lvl1pPr>
          </a:lstStyle>
          <a:p>
            <a:pPr>
              <a:defRPr/>
            </a:pPr>
            <a:fld id="{F13E1E01-27F7-430B-8668-E0FD76E48B3B}" type="slidenum">
              <a:rPr lang="en-US"/>
              <a:pPr>
                <a:defRPr/>
              </a:pPr>
              <a:t>‹#›</a:t>
            </a:fld>
            <a:endParaRPr lang="en-US"/>
          </a:p>
        </p:txBody>
      </p:sp>
    </p:spTree>
    <p:extLst>
      <p:ext uri="{BB962C8B-B14F-4D97-AF65-F5344CB8AC3E}">
        <p14:creationId xmlns:p14="http://schemas.microsoft.com/office/powerpoint/2010/main" val="834934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5150" y="228600"/>
            <a:ext cx="2074863" cy="58658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228600"/>
            <a:ext cx="6076950" cy="58658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5" name="Rectangle 4"/>
          <p:cNvSpPr>
            <a:spLocks noGrp="1" noChangeArrowheads="1"/>
          </p:cNvSpPr>
          <p:nvPr>
            <p:ph type="sldNum" idx="11"/>
          </p:nvPr>
        </p:nvSpPr>
        <p:spPr>
          <a:ln/>
        </p:spPr>
        <p:txBody>
          <a:bodyPr/>
          <a:lstStyle>
            <a:lvl1pPr>
              <a:defRPr/>
            </a:lvl1pPr>
          </a:lstStyle>
          <a:p>
            <a:pPr>
              <a:defRPr/>
            </a:pPr>
            <a:fld id="{B6A85680-2D03-4144-955E-31CD499CA635}" type="slidenum">
              <a:rPr lang="en-US"/>
              <a:pPr>
                <a:defRPr/>
              </a:pPr>
              <a:t>‹#›</a:t>
            </a:fld>
            <a:endParaRPr lang="en-US"/>
          </a:p>
        </p:txBody>
      </p:sp>
    </p:spTree>
    <p:extLst>
      <p:ext uri="{BB962C8B-B14F-4D97-AF65-F5344CB8AC3E}">
        <p14:creationId xmlns:p14="http://schemas.microsoft.com/office/powerpoint/2010/main" val="16959070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304213" cy="1141413"/>
          </a:xfrm>
        </p:spPr>
        <p:txBody>
          <a:bodyPr/>
          <a:lstStyle/>
          <a:p>
            <a:r>
              <a:rPr lang="en-US"/>
              <a:t>Click to edit Master title style</a:t>
            </a:r>
          </a:p>
        </p:txBody>
      </p:sp>
      <p:sp>
        <p:nvSpPr>
          <p:cNvPr id="3"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4" name="Rectangle 4"/>
          <p:cNvSpPr>
            <a:spLocks noGrp="1" noChangeArrowheads="1"/>
          </p:cNvSpPr>
          <p:nvPr>
            <p:ph type="sldNum" idx="11"/>
          </p:nvPr>
        </p:nvSpPr>
        <p:spPr>
          <a:ln/>
        </p:spPr>
        <p:txBody>
          <a:bodyPr/>
          <a:lstStyle>
            <a:lvl1pPr>
              <a:defRPr/>
            </a:lvl1pPr>
          </a:lstStyle>
          <a:p>
            <a:pPr>
              <a:defRPr/>
            </a:pPr>
            <a:fld id="{723BC758-7811-4F99-A36F-3EB6AB129A9F}" type="slidenum">
              <a:rPr lang="en-US"/>
              <a:pPr>
                <a:defRPr/>
              </a:pPr>
              <a:t>‹#›</a:t>
            </a:fld>
            <a:endParaRPr lang="en-US"/>
          </a:p>
        </p:txBody>
      </p:sp>
    </p:spTree>
    <p:extLst>
      <p:ext uri="{BB962C8B-B14F-4D97-AF65-F5344CB8AC3E}">
        <p14:creationId xmlns:p14="http://schemas.microsoft.com/office/powerpoint/2010/main" val="17212041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304213" cy="1141413"/>
          </a:xfrm>
        </p:spPr>
        <p:txBody>
          <a:bodyPr/>
          <a:lstStyle/>
          <a:p>
            <a:r>
              <a:rPr lang="en-US"/>
              <a:t>Click to edit Master title style</a:t>
            </a:r>
          </a:p>
        </p:txBody>
      </p:sp>
      <p:sp>
        <p:nvSpPr>
          <p:cNvPr id="3" name="Text Placeholder 2"/>
          <p:cNvSpPr>
            <a:spLocks noGrp="1"/>
          </p:cNvSpPr>
          <p:nvPr>
            <p:ph type="body" sz="half" idx="1"/>
          </p:nvPr>
        </p:nvSpPr>
        <p:spPr>
          <a:xfrm>
            <a:off x="685800" y="1524000"/>
            <a:ext cx="8304213" cy="2208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5800" y="3884613"/>
            <a:ext cx="8304213" cy="2209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6" name="Rectangle 4"/>
          <p:cNvSpPr>
            <a:spLocks noGrp="1" noChangeArrowheads="1"/>
          </p:cNvSpPr>
          <p:nvPr>
            <p:ph type="sldNum" idx="11"/>
          </p:nvPr>
        </p:nvSpPr>
        <p:spPr>
          <a:ln/>
        </p:spPr>
        <p:txBody>
          <a:bodyPr/>
          <a:lstStyle>
            <a:lvl1pPr>
              <a:defRPr/>
            </a:lvl1pPr>
          </a:lstStyle>
          <a:p>
            <a:pPr>
              <a:defRPr/>
            </a:pPr>
            <a:fld id="{BED12323-67E4-46BA-8A1B-7A6153987D00}" type="slidenum">
              <a:rPr lang="en-US"/>
              <a:pPr>
                <a:defRPr/>
              </a:pPr>
              <a:t>‹#›</a:t>
            </a:fld>
            <a:endParaRPr lang="en-US"/>
          </a:p>
        </p:txBody>
      </p:sp>
    </p:spTree>
    <p:extLst>
      <p:ext uri="{BB962C8B-B14F-4D97-AF65-F5344CB8AC3E}">
        <p14:creationId xmlns:p14="http://schemas.microsoft.com/office/powerpoint/2010/main" val="1735456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304213" cy="1141413"/>
          </a:xfrm>
        </p:spPr>
        <p:txBody>
          <a:bodyPr/>
          <a:lstStyle/>
          <a:p>
            <a:r>
              <a:rPr lang="en-US"/>
              <a:t>Click to edit Master title style</a:t>
            </a:r>
          </a:p>
        </p:txBody>
      </p:sp>
      <p:sp>
        <p:nvSpPr>
          <p:cNvPr id="3" name="Text Placeholder 2"/>
          <p:cNvSpPr>
            <a:spLocks noGrp="1"/>
          </p:cNvSpPr>
          <p:nvPr>
            <p:ph type="body" sz="half" idx="1"/>
          </p:nvPr>
        </p:nvSpPr>
        <p:spPr>
          <a:xfrm>
            <a:off x="685800" y="1524000"/>
            <a:ext cx="4075113" cy="45704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3313" y="1524000"/>
            <a:ext cx="4076700" cy="45704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6" name="Rectangle 4"/>
          <p:cNvSpPr>
            <a:spLocks noGrp="1" noChangeArrowheads="1"/>
          </p:cNvSpPr>
          <p:nvPr>
            <p:ph type="sldNum" idx="11"/>
          </p:nvPr>
        </p:nvSpPr>
        <p:spPr>
          <a:ln/>
        </p:spPr>
        <p:txBody>
          <a:bodyPr/>
          <a:lstStyle>
            <a:lvl1pPr>
              <a:defRPr/>
            </a:lvl1pPr>
          </a:lstStyle>
          <a:p>
            <a:pPr>
              <a:defRPr/>
            </a:pPr>
            <a:fld id="{4C28892E-EAB7-4E57-AF49-9086FBCA1200}" type="slidenum">
              <a:rPr lang="en-US"/>
              <a:pPr>
                <a:defRPr/>
              </a:pPr>
              <a:t>‹#›</a:t>
            </a:fld>
            <a:endParaRPr lang="en-US"/>
          </a:p>
        </p:txBody>
      </p:sp>
    </p:spTree>
    <p:extLst>
      <p:ext uri="{BB962C8B-B14F-4D97-AF65-F5344CB8AC3E}">
        <p14:creationId xmlns:p14="http://schemas.microsoft.com/office/powerpoint/2010/main" val="6972529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304213" cy="1141413"/>
          </a:xfrm>
        </p:spPr>
        <p:txBody>
          <a:bodyPr/>
          <a:lstStyle/>
          <a:p>
            <a:r>
              <a:rPr lang="en-US"/>
              <a:t>Click to edit Master title style</a:t>
            </a:r>
          </a:p>
        </p:txBody>
      </p:sp>
      <p:sp>
        <p:nvSpPr>
          <p:cNvPr id="3" name="Content Placeholder 2"/>
          <p:cNvSpPr>
            <a:spLocks noGrp="1"/>
          </p:cNvSpPr>
          <p:nvPr>
            <p:ph sz="half" idx="1"/>
          </p:nvPr>
        </p:nvSpPr>
        <p:spPr>
          <a:xfrm>
            <a:off x="685800" y="1524000"/>
            <a:ext cx="8304213" cy="22082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5800" y="3884613"/>
            <a:ext cx="8304213" cy="2209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6" name="Rectangle 4"/>
          <p:cNvSpPr>
            <a:spLocks noGrp="1" noChangeArrowheads="1"/>
          </p:cNvSpPr>
          <p:nvPr>
            <p:ph type="sldNum" idx="11"/>
          </p:nvPr>
        </p:nvSpPr>
        <p:spPr>
          <a:ln/>
        </p:spPr>
        <p:txBody>
          <a:bodyPr/>
          <a:lstStyle>
            <a:lvl1pPr>
              <a:defRPr/>
            </a:lvl1pPr>
          </a:lstStyle>
          <a:p>
            <a:pPr>
              <a:defRPr/>
            </a:pPr>
            <a:fld id="{ABC9CA4E-FEF8-4EB7-A655-653B19BF9F5D}" type="slidenum">
              <a:rPr lang="en-US"/>
              <a:pPr>
                <a:defRPr/>
              </a:pPr>
              <a:t>‹#›</a:t>
            </a:fld>
            <a:endParaRPr lang="en-US"/>
          </a:p>
        </p:txBody>
      </p:sp>
    </p:spTree>
    <p:extLst>
      <p:ext uri="{BB962C8B-B14F-4D97-AF65-F5344CB8AC3E}">
        <p14:creationId xmlns:p14="http://schemas.microsoft.com/office/powerpoint/2010/main" val="17909519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11199" y="482599"/>
            <a:ext cx="7772400" cy="704808"/>
          </a:xfrm>
          <a:noFill/>
          <a:ln w="9525">
            <a:noFill/>
            <a:miter lim="800000"/>
            <a:headEnd/>
            <a:tailEnd/>
          </a:ln>
        </p:spPr>
        <p:txBody>
          <a:bodyPr vert="horz" wrap="square" lIns="91440" tIns="45720" rIns="91440" bIns="45720" numCol="1" anchor="t" anchorCtr="0" compatLnSpc="1">
            <a:prstTxWarp prst="textNoShape">
              <a:avLst/>
            </a:prstTxWarp>
            <a:spAutoFit/>
          </a:bodyPr>
          <a:lstStyle>
            <a:lvl1pPr>
              <a:defRPr lang="en-US" dirty="0">
                <a:solidFill>
                  <a:schemeClr val="tx1"/>
                </a:solidFill>
              </a:defRPr>
            </a:lvl1pPr>
          </a:lstStyle>
          <a:p>
            <a:pPr lvl="0"/>
            <a:r>
              <a:rPr lang="en-US" dirty="0"/>
              <a:t>Click to edit Master title style</a:t>
            </a:r>
          </a:p>
        </p:txBody>
      </p:sp>
      <p:sp>
        <p:nvSpPr>
          <p:cNvPr id="4" name="Content Placeholder 2">
            <a:extLst>
              <a:ext uri="{FF2B5EF4-FFF2-40B4-BE49-F238E27FC236}">
                <a16:creationId xmlns:a16="http://schemas.microsoft.com/office/drawing/2014/main" id="{CA8E45F2-9FA6-8340-B841-E909CB57FB95}"/>
              </a:ext>
            </a:extLst>
          </p:cNvPr>
          <p:cNvSpPr>
            <a:spLocks noGrp="1"/>
          </p:cNvSpPr>
          <p:nvPr>
            <p:ph idx="1"/>
          </p:nvPr>
        </p:nvSpPr>
        <p:spPr>
          <a:xfrm>
            <a:off x="711199" y="1600200"/>
            <a:ext cx="7772400" cy="448003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Tree>
    <p:extLst>
      <p:ext uri="{BB962C8B-B14F-4D97-AF65-F5344CB8AC3E}">
        <p14:creationId xmlns:p14="http://schemas.microsoft.com/office/powerpoint/2010/main" val="365871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5" name="Rectangle 4"/>
          <p:cNvSpPr>
            <a:spLocks noGrp="1" noChangeArrowheads="1"/>
          </p:cNvSpPr>
          <p:nvPr>
            <p:ph type="sldNum" idx="11"/>
          </p:nvPr>
        </p:nvSpPr>
        <p:spPr>
          <a:ln/>
        </p:spPr>
        <p:txBody>
          <a:bodyPr/>
          <a:lstStyle>
            <a:lvl1pPr>
              <a:defRPr/>
            </a:lvl1pPr>
          </a:lstStyle>
          <a:p>
            <a:pPr>
              <a:defRPr/>
            </a:pPr>
            <a:fld id="{674FFEFF-15CC-4A55-A011-34A78976D796}" type="slidenum">
              <a:rPr lang="en-US"/>
              <a:pPr>
                <a:defRPr/>
              </a:pPr>
              <a:t>‹#›</a:t>
            </a:fld>
            <a:endParaRPr lang="en-US"/>
          </a:p>
        </p:txBody>
      </p:sp>
    </p:spTree>
    <p:extLst>
      <p:ext uri="{BB962C8B-B14F-4D97-AF65-F5344CB8AC3E}">
        <p14:creationId xmlns:p14="http://schemas.microsoft.com/office/powerpoint/2010/main" val="299125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5" name="Rectangle 4"/>
          <p:cNvSpPr>
            <a:spLocks noGrp="1" noChangeArrowheads="1"/>
          </p:cNvSpPr>
          <p:nvPr>
            <p:ph type="sldNum" idx="11"/>
          </p:nvPr>
        </p:nvSpPr>
        <p:spPr>
          <a:ln/>
        </p:spPr>
        <p:txBody>
          <a:bodyPr/>
          <a:lstStyle>
            <a:lvl1pPr>
              <a:defRPr/>
            </a:lvl1pPr>
          </a:lstStyle>
          <a:p>
            <a:pPr>
              <a:defRPr/>
            </a:pPr>
            <a:fld id="{FF13CC75-8628-42FE-A089-A08DCBDD5BA8}" type="slidenum">
              <a:rPr lang="en-US"/>
              <a:pPr>
                <a:defRPr/>
              </a:pPr>
              <a:t>‹#›</a:t>
            </a:fld>
            <a:endParaRPr lang="en-US"/>
          </a:p>
        </p:txBody>
      </p:sp>
    </p:spTree>
    <p:extLst>
      <p:ext uri="{BB962C8B-B14F-4D97-AF65-F5344CB8AC3E}">
        <p14:creationId xmlns:p14="http://schemas.microsoft.com/office/powerpoint/2010/main" val="21950011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524000"/>
            <a:ext cx="4075113" cy="457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3313" y="1524000"/>
            <a:ext cx="4076700" cy="45704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6" name="Rectangle 4"/>
          <p:cNvSpPr>
            <a:spLocks noGrp="1" noChangeArrowheads="1"/>
          </p:cNvSpPr>
          <p:nvPr>
            <p:ph type="sldNum" idx="11"/>
          </p:nvPr>
        </p:nvSpPr>
        <p:spPr>
          <a:ln/>
        </p:spPr>
        <p:txBody>
          <a:bodyPr/>
          <a:lstStyle>
            <a:lvl1pPr>
              <a:defRPr/>
            </a:lvl1pPr>
          </a:lstStyle>
          <a:p>
            <a:pPr>
              <a:defRPr/>
            </a:pPr>
            <a:fld id="{E8247A78-3A78-4016-8EE7-42F2650788DA}" type="slidenum">
              <a:rPr lang="en-US"/>
              <a:pPr>
                <a:defRPr/>
              </a:pPr>
              <a:t>‹#›</a:t>
            </a:fld>
            <a:endParaRPr lang="en-US"/>
          </a:p>
        </p:txBody>
      </p:sp>
    </p:spTree>
    <p:extLst>
      <p:ext uri="{BB962C8B-B14F-4D97-AF65-F5344CB8AC3E}">
        <p14:creationId xmlns:p14="http://schemas.microsoft.com/office/powerpoint/2010/main" val="4161406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8" name="Rectangle 4"/>
          <p:cNvSpPr>
            <a:spLocks noGrp="1" noChangeArrowheads="1"/>
          </p:cNvSpPr>
          <p:nvPr>
            <p:ph type="sldNum" idx="11"/>
          </p:nvPr>
        </p:nvSpPr>
        <p:spPr>
          <a:ln/>
        </p:spPr>
        <p:txBody>
          <a:bodyPr/>
          <a:lstStyle>
            <a:lvl1pPr>
              <a:defRPr/>
            </a:lvl1pPr>
          </a:lstStyle>
          <a:p>
            <a:pPr>
              <a:defRPr/>
            </a:pPr>
            <a:fld id="{27FA7BFF-F146-416A-AD83-20A0DC490483}" type="slidenum">
              <a:rPr lang="en-US"/>
              <a:pPr>
                <a:defRPr/>
              </a:pPr>
              <a:t>‹#›</a:t>
            </a:fld>
            <a:endParaRPr lang="en-US"/>
          </a:p>
        </p:txBody>
      </p:sp>
    </p:spTree>
    <p:extLst>
      <p:ext uri="{BB962C8B-B14F-4D97-AF65-F5344CB8AC3E}">
        <p14:creationId xmlns:p14="http://schemas.microsoft.com/office/powerpoint/2010/main" val="4091426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4" name="Rectangle 4"/>
          <p:cNvSpPr>
            <a:spLocks noGrp="1" noChangeArrowheads="1"/>
          </p:cNvSpPr>
          <p:nvPr>
            <p:ph type="sldNum" idx="11"/>
          </p:nvPr>
        </p:nvSpPr>
        <p:spPr>
          <a:ln/>
        </p:spPr>
        <p:txBody>
          <a:bodyPr/>
          <a:lstStyle>
            <a:lvl1pPr>
              <a:defRPr/>
            </a:lvl1pPr>
          </a:lstStyle>
          <a:p>
            <a:pPr>
              <a:defRPr/>
            </a:pPr>
            <a:fld id="{D37FDC50-EE70-44FB-B120-F0FEAC8E8076}" type="slidenum">
              <a:rPr lang="en-US"/>
              <a:pPr>
                <a:defRPr/>
              </a:pPr>
              <a:t>‹#›</a:t>
            </a:fld>
            <a:endParaRPr lang="en-US"/>
          </a:p>
        </p:txBody>
      </p:sp>
    </p:spTree>
    <p:extLst>
      <p:ext uri="{BB962C8B-B14F-4D97-AF65-F5344CB8AC3E}">
        <p14:creationId xmlns:p14="http://schemas.microsoft.com/office/powerpoint/2010/main" val="2900303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3" name="Rectangle 4"/>
          <p:cNvSpPr>
            <a:spLocks noGrp="1" noChangeArrowheads="1"/>
          </p:cNvSpPr>
          <p:nvPr>
            <p:ph type="sldNum" idx="11"/>
          </p:nvPr>
        </p:nvSpPr>
        <p:spPr>
          <a:ln/>
        </p:spPr>
        <p:txBody>
          <a:bodyPr/>
          <a:lstStyle>
            <a:lvl1pPr>
              <a:defRPr/>
            </a:lvl1pPr>
          </a:lstStyle>
          <a:p>
            <a:pPr>
              <a:defRPr/>
            </a:pPr>
            <a:fld id="{8B9FA721-05DA-44B8-AA8E-3FC7E8CD3B19}" type="slidenum">
              <a:rPr lang="en-US"/>
              <a:pPr>
                <a:defRPr/>
              </a:pPr>
              <a:t>‹#›</a:t>
            </a:fld>
            <a:endParaRPr lang="en-US"/>
          </a:p>
        </p:txBody>
      </p:sp>
    </p:spTree>
    <p:extLst>
      <p:ext uri="{BB962C8B-B14F-4D97-AF65-F5344CB8AC3E}">
        <p14:creationId xmlns:p14="http://schemas.microsoft.com/office/powerpoint/2010/main" val="414857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6" name="Rectangle 4"/>
          <p:cNvSpPr>
            <a:spLocks noGrp="1" noChangeArrowheads="1"/>
          </p:cNvSpPr>
          <p:nvPr>
            <p:ph type="sldNum" idx="11"/>
          </p:nvPr>
        </p:nvSpPr>
        <p:spPr>
          <a:ln/>
        </p:spPr>
        <p:txBody>
          <a:bodyPr/>
          <a:lstStyle>
            <a:lvl1pPr>
              <a:defRPr/>
            </a:lvl1pPr>
          </a:lstStyle>
          <a:p>
            <a:pPr>
              <a:defRPr/>
            </a:pPr>
            <a:fld id="{686E4388-BE10-4F1C-86D8-42DBF7264FFE}" type="slidenum">
              <a:rPr lang="en-US"/>
              <a:pPr>
                <a:defRPr/>
              </a:pPr>
              <a:t>‹#›</a:t>
            </a:fld>
            <a:endParaRPr lang="en-US"/>
          </a:p>
        </p:txBody>
      </p:sp>
    </p:spTree>
    <p:extLst>
      <p:ext uri="{BB962C8B-B14F-4D97-AF65-F5344CB8AC3E}">
        <p14:creationId xmlns:p14="http://schemas.microsoft.com/office/powerpoint/2010/main" val="3266372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
          <p:cNvSpPr>
            <a:spLocks noGrp="1" noChangeArrowheads="1"/>
          </p:cNvSpPr>
          <p:nvPr>
            <p:ph type="ftr" idx="10"/>
          </p:nvPr>
        </p:nvSpPr>
        <p:spPr>
          <a:xfrm>
            <a:off x="457200" y="6553200"/>
            <a:ext cx="4800600" cy="228600"/>
          </a:xfrm>
          <a:prstGeom prst="rect">
            <a:avLst/>
          </a:prstGeom>
          <a:ln/>
        </p:spPr>
        <p:txBody>
          <a:bodyPr/>
          <a:lstStyle>
            <a:lvl1pPr>
              <a:defRPr/>
            </a:lvl1pPr>
          </a:lstStyle>
          <a:p>
            <a:pPr>
              <a:defRPr/>
            </a:pPr>
            <a:endParaRPr lang="en-US"/>
          </a:p>
        </p:txBody>
      </p:sp>
      <p:sp>
        <p:nvSpPr>
          <p:cNvPr id="6" name="Rectangle 4"/>
          <p:cNvSpPr>
            <a:spLocks noGrp="1" noChangeArrowheads="1"/>
          </p:cNvSpPr>
          <p:nvPr>
            <p:ph type="sldNum" idx="11"/>
          </p:nvPr>
        </p:nvSpPr>
        <p:spPr>
          <a:ln/>
        </p:spPr>
        <p:txBody>
          <a:bodyPr/>
          <a:lstStyle>
            <a:lvl1pPr>
              <a:defRPr/>
            </a:lvl1pPr>
          </a:lstStyle>
          <a:p>
            <a:pPr>
              <a:defRPr/>
            </a:pPr>
            <a:fld id="{3F0AF215-C7DF-4445-AB68-0BB798CADB10}" type="slidenum">
              <a:rPr lang="en-US"/>
              <a:pPr>
                <a:defRPr/>
              </a:pPr>
              <a:t>‹#›</a:t>
            </a:fld>
            <a:endParaRPr lang="en-US"/>
          </a:p>
        </p:txBody>
      </p:sp>
    </p:spTree>
    <p:extLst>
      <p:ext uri="{BB962C8B-B14F-4D97-AF65-F5344CB8AC3E}">
        <p14:creationId xmlns:p14="http://schemas.microsoft.com/office/powerpoint/2010/main" val="162086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228600"/>
            <a:ext cx="8304213"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685800" y="1524000"/>
            <a:ext cx="8304213" cy="457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a:p>
            <a:pPr lvl="4"/>
            <a:r>
              <a:rPr lang="en-GB" altLang="en-US"/>
              <a:t>Eighth Outline Level</a:t>
            </a:r>
          </a:p>
          <a:p>
            <a:pPr lvl="4"/>
            <a:r>
              <a:rPr lang="en-GB" altLang="en-US"/>
              <a:t>Ninth Outline Level</a:t>
            </a:r>
          </a:p>
        </p:txBody>
      </p:sp>
      <p:sp>
        <p:nvSpPr>
          <p:cNvPr id="1028" name="Rectangle 4"/>
          <p:cNvSpPr>
            <a:spLocks noGrp="1" noChangeArrowheads="1"/>
          </p:cNvSpPr>
          <p:nvPr>
            <p:ph type="sldNum"/>
          </p:nvPr>
        </p:nvSpPr>
        <p:spPr bwMode="auto">
          <a:xfrm>
            <a:off x="7086600" y="6127154"/>
            <a:ext cx="19034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eaLnBrk="1" hangingPunct="1">
              <a:buClr>
                <a:srgbClr val="000000"/>
              </a:buClr>
              <a:buSzPct val="100000"/>
              <a:buFont typeface="Times New Roman" panose="02020603050405020304"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pPr>
              <a:defRPr/>
            </a:pPr>
            <a:fld id="{86D79870-ED97-40E4-958D-7BC3DDDFA763}" type="slidenum">
              <a:rPr lang="en-US"/>
              <a:pPr>
                <a:defRPr/>
              </a:pPr>
              <a:t>‹#›</a:t>
            </a:fld>
            <a:endParaRPr lang="en-US" dirty="0"/>
          </a:p>
        </p:txBody>
      </p:sp>
      <p:sp>
        <p:nvSpPr>
          <p:cNvPr id="1030" name="Line 5"/>
          <p:cNvSpPr>
            <a:spLocks noChangeShapeType="1"/>
          </p:cNvSpPr>
          <p:nvPr/>
        </p:nvSpPr>
        <p:spPr bwMode="auto">
          <a:xfrm>
            <a:off x="304800" y="228600"/>
            <a:ext cx="1588" cy="6400800"/>
          </a:xfrm>
          <a:prstGeom prst="line">
            <a:avLst/>
          </a:prstGeom>
          <a:noFill/>
          <a:ln w="38160">
            <a:solidFill>
              <a:srgbClr val="3333CC"/>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031" name="Line 6"/>
          <p:cNvSpPr>
            <a:spLocks noChangeShapeType="1"/>
          </p:cNvSpPr>
          <p:nvPr/>
        </p:nvSpPr>
        <p:spPr bwMode="auto">
          <a:xfrm>
            <a:off x="381000" y="228600"/>
            <a:ext cx="1588" cy="6400800"/>
          </a:xfrm>
          <a:prstGeom prst="line">
            <a:avLst/>
          </a:prstGeom>
          <a:noFill/>
          <a:ln w="38160">
            <a:solidFill>
              <a:srgbClr val="FF9900"/>
            </a:solidFill>
            <a:miter lim="800000"/>
            <a:headEnd/>
            <a:tailEnd/>
          </a:ln>
          <a:extLst>
            <a:ext uri="{909E8E84-426E-40DD-AFC4-6F175D3DCCD1}">
              <a14:hiddenFill xmlns:a14="http://schemas.microsoft.com/office/drawing/2010/main">
                <a:noFill/>
              </a14:hiddenFill>
            </a:ext>
          </a:extLst>
        </p:spPr>
        <p:txBody>
          <a:bodyPr/>
          <a:lstStyle/>
          <a:p>
            <a:endParaRPr lang="en-US"/>
          </a:p>
        </p:txBody>
      </p:sp>
      <p:pic>
        <p:nvPicPr>
          <p:cNvPr id="7" name="图片 9">
            <a:extLst>
              <a:ext uri="{FF2B5EF4-FFF2-40B4-BE49-F238E27FC236}">
                <a16:creationId xmlns:a16="http://schemas.microsoft.com/office/drawing/2014/main" id="{EA9A2F30-FD53-43A5-AA5C-90527FEBAF95}"/>
              </a:ext>
            </a:extLst>
          </p:cNvPr>
          <p:cNvPicPr>
            <a:picLocks noChangeAspect="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665672" y="6080522"/>
            <a:ext cx="2152650" cy="54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hdr="0" ftr="0" dt="0"/>
  <p:txStyles>
    <p:titleStyle>
      <a:lvl1pPr algn="ctr" defTabSz="449263" rtl="0" eaLnBrk="0" fontAlgn="base" hangingPunct="0">
        <a:spcBef>
          <a:spcPct val="0"/>
        </a:spcBef>
        <a:spcAft>
          <a:spcPct val="0"/>
        </a:spcAft>
        <a:buClr>
          <a:srgbClr val="000000"/>
        </a:buClr>
        <a:buSzPct val="100000"/>
        <a:buFont typeface="Arial" panose="020B0604020202020204" pitchFamily="34" charset="0"/>
        <a:defRPr sz="40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Arial" panose="020B0604020202020204" pitchFamily="34" charset="0"/>
        <a:defRPr sz="4000">
          <a:solidFill>
            <a:srgbClr val="000000"/>
          </a:solidFill>
          <a:latin typeface="Arial" charset="0"/>
        </a:defRPr>
      </a:lvl2pPr>
      <a:lvl3pPr algn="ctr" defTabSz="449263" rtl="0" eaLnBrk="0" fontAlgn="base" hangingPunct="0">
        <a:spcBef>
          <a:spcPct val="0"/>
        </a:spcBef>
        <a:spcAft>
          <a:spcPct val="0"/>
        </a:spcAft>
        <a:buClr>
          <a:srgbClr val="000000"/>
        </a:buClr>
        <a:buSzPct val="100000"/>
        <a:buFont typeface="Arial" panose="020B0604020202020204" pitchFamily="34" charset="0"/>
        <a:defRPr sz="4000">
          <a:solidFill>
            <a:srgbClr val="000000"/>
          </a:solidFill>
          <a:latin typeface="Arial" charset="0"/>
        </a:defRPr>
      </a:lvl3pPr>
      <a:lvl4pPr algn="ctr" defTabSz="449263" rtl="0" eaLnBrk="0" fontAlgn="base" hangingPunct="0">
        <a:spcBef>
          <a:spcPct val="0"/>
        </a:spcBef>
        <a:spcAft>
          <a:spcPct val="0"/>
        </a:spcAft>
        <a:buClr>
          <a:srgbClr val="000000"/>
        </a:buClr>
        <a:buSzPct val="100000"/>
        <a:buFont typeface="Arial" panose="020B0604020202020204" pitchFamily="34" charset="0"/>
        <a:defRPr sz="4000">
          <a:solidFill>
            <a:srgbClr val="000000"/>
          </a:solidFill>
          <a:latin typeface="Arial" charset="0"/>
        </a:defRPr>
      </a:lvl4pPr>
      <a:lvl5pPr algn="ctr" defTabSz="449263" rtl="0" eaLnBrk="0" fontAlgn="base" hangingPunct="0">
        <a:spcBef>
          <a:spcPct val="0"/>
        </a:spcBef>
        <a:spcAft>
          <a:spcPct val="0"/>
        </a:spcAft>
        <a:buClr>
          <a:srgbClr val="000000"/>
        </a:buClr>
        <a:buSzPct val="100000"/>
        <a:buFont typeface="Arial" panose="020B0604020202020204" pitchFamily="34" charset="0"/>
        <a:defRPr sz="4000">
          <a:solidFill>
            <a:srgbClr val="000000"/>
          </a:solidFill>
          <a:latin typeface="Arial" charset="0"/>
        </a:defRPr>
      </a:lvl5pPr>
      <a:lvl6pPr marL="457200" algn="ctr" defTabSz="449263" rtl="0" fontAlgn="base">
        <a:spcBef>
          <a:spcPct val="0"/>
        </a:spcBef>
        <a:spcAft>
          <a:spcPct val="0"/>
        </a:spcAft>
        <a:buClr>
          <a:srgbClr val="000000"/>
        </a:buClr>
        <a:buSzPct val="100000"/>
        <a:buFont typeface="Arial" charset="0"/>
        <a:defRPr sz="4000">
          <a:solidFill>
            <a:srgbClr val="000000"/>
          </a:solidFill>
          <a:latin typeface="Arial" charset="0"/>
        </a:defRPr>
      </a:lvl6pPr>
      <a:lvl7pPr marL="914400" algn="ctr" defTabSz="449263" rtl="0" fontAlgn="base">
        <a:spcBef>
          <a:spcPct val="0"/>
        </a:spcBef>
        <a:spcAft>
          <a:spcPct val="0"/>
        </a:spcAft>
        <a:buClr>
          <a:srgbClr val="000000"/>
        </a:buClr>
        <a:buSzPct val="100000"/>
        <a:buFont typeface="Arial" charset="0"/>
        <a:defRPr sz="4000">
          <a:solidFill>
            <a:srgbClr val="000000"/>
          </a:solidFill>
          <a:latin typeface="Arial" charset="0"/>
        </a:defRPr>
      </a:lvl7pPr>
      <a:lvl8pPr marL="1371600" algn="ctr" defTabSz="449263" rtl="0" fontAlgn="base">
        <a:spcBef>
          <a:spcPct val="0"/>
        </a:spcBef>
        <a:spcAft>
          <a:spcPct val="0"/>
        </a:spcAft>
        <a:buClr>
          <a:srgbClr val="000000"/>
        </a:buClr>
        <a:buSzPct val="100000"/>
        <a:buFont typeface="Arial" charset="0"/>
        <a:defRPr sz="4000">
          <a:solidFill>
            <a:srgbClr val="000000"/>
          </a:solidFill>
          <a:latin typeface="Arial" charset="0"/>
        </a:defRPr>
      </a:lvl8pPr>
      <a:lvl9pPr marL="1828800" algn="ctr" defTabSz="449263" rtl="0" fontAlgn="base">
        <a:spcBef>
          <a:spcPct val="0"/>
        </a:spcBef>
        <a:spcAft>
          <a:spcPct val="0"/>
        </a:spcAft>
        <a:buClr>
          <a:srgbClr val="000000"/>
        </a:buClr>
        <a:buSzPct val="100000"/>
        <a:buFont typeface="Arial" charset="0"/>
        <a:defRPr sz="4000">
          <a:solidFill>
            <a:srgbClr val="000000"/>
          </a:solidFill>
          <a:latin typeface="Arial" charset="0"/>
        </a:defRPr>
      </a:lvl9pPr>
    </p:titleStyle>
    <p:bodyStyle>
      <a:lvl1pPr marL="341313" indent="-341313" algn="l" defTabSz="449263" rtl="0" eaLnBrk="0" fontAlgn="base" hangingPunct="0">
        <a:spcBef>
          <a:spcPts val="700"/>
        </a:spcBef>
        <a:spcAft>
          <a:spcPct val="0"/>
        </a:spcAft>
        <a:buClr>
          <a:srgbClr val="000000"/>
        </a:buClr>
        <a:buSzPct val="100000"/>
        <a:buFont typeface="Arial" panose="020B0604020202020204" pitchFamily="34" charset="0"/>
        <a:buChar char="•"/>
        <a:defRPr sz="2800">
          <a:solidFill>
            <a:srgbClr val="000000"/>
          </a:solidFill>
          <a:latin typeface="+mn-lt"/>
          <a:ea typeface="+mn-ea"/>
          <a:cs typeface="+mn-cs"/>
        </a:defRPr>
      </a:lvl1pPr>
      <a:lvl2pPr marL="741363" indent="-284163" algn="l" defTabSz="449263" rtl="0" eaLnBrk="0" fontAlgn="base" hangingPunct="0">
        <a:spcBef>
          <a:spcPts val="600"/>
        </a:spcBef>
        <a:spcAft>
          <a:spcPct val="0"/>
        </a:spcAft>
        <a:buClr>
          <a:srgbClr val="000000"/>
        </a:buClr>
        <a:buSzPct val="100000"/>
        <a:buFont typeface="Arial" panose="020B0604020202020204" pitchFamily="34" charset="0"/>
        <a:buChar char="–"/>
        <a:defRPr sz="2400">
          <a:solidFill>
            <a:srgbClr val="000000"/>
          </a:solidFill>
          <a:latin typeface="+mn-lt"/>
        </a:defRPr>
      </a:lvl2pPr>
      <a:lvl3pPr marL="1143000" indent="-228600" algn="l" defTabSz="449263" rtl="0" eaLnBrk="0" fontAlgn="base" hangingPunct="0">
        <a:spcBef>
          <a:spcPts val="500"/>
        </a:spcBef>
        <a:spcAft>
          <a:spcPct val="0"/>
        </a:spcAft>
        <a:buClr>
          <a:srgbClr val="000000"/>
        </a:buClr>
        <a:buSzPct val="100000"/>
        <a:buFont typeface="Arial" panose="020B0604020202020204" pitchFamily="34" charset="0"/>
        <a:buChar char="•"/>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Arial" panose="020B0604020202020204" pitchFamily="34" charset="0"/>
        <a:buChar char="–"/>
        <a:defRPr sz="20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Arial" panose="020B0604020202020204" pitchFamily="34" charset="0"/>
        <a:buChar char="»"/>
        <a:defRPr sz="20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Arial" charset="0"/>
        <a:buChar char="»"/>
        <a:defRPr sz="20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Arial" charset="0"/>
        <a:buChar char="»"/>
        <a:defRPr sz="20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Arial" charset="0"/>
        <a:buChar char="»"/>
        <a:defRPr sz="20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Arial" charset="0"/>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ctrTitle"/>
          </p:nvPr>
        </p:nvSpPr>
        <p:spPr/>
        <p:txBody>
          <a:bodyPr/>
          <a:lstStyle/>
          <a:p>
            <a:r>
              <a:rPr lang="en-US" altLang="zh-CN" dirty="0" err="1"/>
              <a:t>Cuda</a:t>
            </a:r>
            <a:r>
              <a:rPr lang="zh-CN" altLang="en-US" dirty="0"/>
              <a:t>第一次实验</a:t>
            </a:r>
            <a:endParaRPr lang="en-US" dirty="0"/>
          </a:p>
        </p:txBody>
      </p:sp>
      <p:sp>
        <p:nvSpPr>
          <p:cNvPr id="2" name="灯片编号占位符 1">
            <a:extLst>
              <a:ext uri="{FF2B5EF4-FFF2-40B4-BE49-F238E27FC236}">
                <a16:creationId xmlns:a16="http://schemas.microsoft.com/office/drawing/2014/main" id="{2F0FD9F0-AD1C-4986-9300-6B4B8387E90E}"/>
              </a:ext>
            </a:extLst>
          </p:cNvPr>
          <p:cNvSpPr>
            <a:spLocks noGrp="1"/>
          </p:cNvSpPr>
          <p:nvPr>
            <p:ph type="sldNum" idx="11"/>
          </p:nvPr>
        </p:nvSpPr>
        <p:spPr/>
        <p:txBody>
          <a:bodyPr/>
          <a:lstStyle/>
          <a:p>
            <a:pPr>
              <a:defRPr/>
            </a:pPr>
            <a:fld id="{6C517984-3C0F-4A28-84F7-69EFB3D35181}" type="slidenum">
              <a:rPr lang="en-US" smtClean="0"/>
              <a:pPr>
                <a:defRPr/>
              </a:pPr>
              <a:t>1</a:t>
            </a:fld>
            <a:endParaRPr lang="en-US"/>
          </a:p>
        </p:txBody>
      </p:sp>
      <p:sp>
        <p:nvSpPr>
          <p:cNvPr id="3" name="副标题 2">
            <a:extLst>
              <a:ext uri="{FF2B5EF4-FFF2-40B4-BE49-F238E27FC236}">
                <a16:creationId xmlns:a16="http://schemas.microsoft.com/office/drawing/2014/main" id="{7946D284-BE35-4F3B-83E9-707E2D9E2442}"/>
              </a:ext>
            </a:extLst>
          </p:cNvPr>
          <p:cNvSpPr>
            <a:spLocks noGrp="1"/>
          </p:cNvSpPr>
          <p:nvPr>
            <p:ph type="subTitle" idx="1"/>
          </p:nvPr>
        </p:nvSpPr>
        <p:spPr/>
        <p:txBody>
          <a:bodyPr/>
          <a:lstStyle/>
          <a:p>
            <a:r>
              <a:rPr lang="en-US" altLang="zh-CN" dirty="0"/>
              <a:t>2023/04/09</a:t>
            </a:r>
            <a:endParaRPr lang="zh-CN" altLang="en-US" dirty="0"/>
          </a:p>
        </p:txBody>
      </p:sp>
    </p:spTree>
    <p:extLst>
      <p:ext uri="{BB962C8B-B14F-4D97-AF65-F5344CB8AC3E}">
        <p14:creationId xmlns:p14="http://schemas.microsoft.com/office/powerpoint/2010/main" val="2373559118"/>
      </p:ext>
    </p:extLst>
  </p:cSld>
  <p:clrMapOvr>
    <a:masterClrMapping/>
  </p:clrMapOvr>
  <mc:AlternateContent xmlns:mc="http://schemas.openxmlformats.org/markup-compatibility/2006" xmlns:p14="http://schemas.microsoft.com/office/powerpoint/2010/main">
    <mc:Choice Requires="p14">
      <p:transition spd="med" p14:dur="700" advTm="16796">
        <p:fade/>
      </p:transition>
    </mc:Choice>
    <mc:Fallback xmlns="">
      <p:transition spd="med" advTm="16796">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5A415385-EFD5-4A29-AB59-0F2050FFE979}"/>
              </a:ext>
            </a:extLst>
          </p:cNvPr>
          <p:cNvSpPr>
            <a:spLocks noGrp="1"/>
          </p:cNvSpPr>
          <p:nvPr>
            <p:ph type="sldNum" idx="11"/>
          </p:nvPr>
        </p:nvSpPr>
        <p:spPr/>
        <p:txBody>
          <a:bodyPr/>
          <a:lstStyle/>
          <a:p>
            <a:pPr>
              <a:defRPr/>
            </a:pPr>
            <a:fld id="{674FFEFF-15CC-4A55-A011-34A78976D796}" type="slidenum">
              <a:rPr lang="en-US" smtClean="0"/>
              <a:pPr>
                <a:defRPr/>
              </a:pPr>
              <a:t>10</a:t>
            </a:fld>
            <a:endParaRPr lang="en-US"/>
          </a:p>
        </p:txBody>
      </p:sp>
      <p:sp>
        <p:nvSpPr>
          <p:cNvPr id="6" name="标题 5">
            <a:extLst>
              <a:ext uri="{FF2B5EF4-FFF2-40B4-BE49-F238E27FC236}">
                <a16:creationId xmlns:a16="http://schemas.microsoft.com/office/drawing/2014/main" id="{5C8EBD1D-1D29-4DF6-B39A-D15B6B705FCA}"/>
              </a:ext>
            </a:extLst>
          </p:cNvPr>
          <p:cNvSpPr>
            <a:spLocks noGrp="1"/>
          </p:cNvSpPr>
          <p:nvPr>
            <p:ph type="title"/>
          </p:nvPr>
        </p:nvSpPr>
        <p:spPr/>
        <p:txBody>
          <a:bodyPr/>
          <a:lstStyle/>
          <a:p>
            <a:r>
              <a:rPr lang="en-US" altLang="zh-CN" dirty="0"/>
              <a:t>overall</a:t>
            </a:r>
            <a:endParaRPr lang="zh-CN" altLang="en-US" dirty="0"/>
          </a:p>
        </p:txBody>
      </p:sp>
      <p:pic>
        <p:nvPicPr>
          <p:cNvPr id="4" name="图片 3">
            <a:extLst>
              <a:ext uri="{FF2B5EF4-FFF2-40B4-BE49-F238E27FC236}">
                <a16:creationId xmlns:a16="http://schemas.microsoft.com/office/drawing/2014/main" id="{D818E55F-4873-4C2F-BAD3-131A18EE9D6F}"/>
              </a:ext>
            </a:extLst>
          </p:cNvPr>
          <p:cNvPicPr>
            <a:picLocks noChangeAspect="1"/>
          </p:cNvPicPr>
          <p:nvPr/>
        </p:nvPicPr>
        <p:blipFill>
          <a:blip r:embed="rId3"/>
          <a:stretch>
            <a:fillRect/>
          </a:stretch>
        </p:blipFill>
        <p:spPr>
          <a:xfrm>
            <a:off x="457200" y="1283139"/>
            <a:ext cx="8947555" cy="4889699"/>
          </a:xfrm>
          <a:prstGeom prst="rect">
            <a:avLst/>
          </a:prstGeom>
        </p:spPr>
      </p:pic>
    </p:spTree>
    <p:custDataLst>
      <p:tags r:id="rId1"/>
    </p:custDataLst>
    <p:extLst>
      <p:ext uri="{BB962C8B-B14F-4D97-AF65-F5344CB8AC3E}">
        <p14:creationId xmlns:p14="http://schemas.microsoft.com/office/powerpoint/2010/main" val="869300443"/>
      </p:ext>
    </p:extLst>
  </p:cSld>
  <p:clrMapOvr>
    <a:masterClrMapping/>
  </p:clrMapOvr>
  <mc:AlternateContent xmlns:mc="http://schemas.openxmlformats.org/markup-compatibility/2006" xmlns:p14="http://schemas.microsoft.com/office/powerpoint/2010/main">
    <mc:Choice Requires="p14">
      <p:transition spd="med" p14:dur="700" advTm="71420">
        <p:fade/>
      </p:transition>
    </mc:Choice>
    <mc:Fallback xmlns="">
      <p:transition spd="med" advTm="7142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5A415385-EFD5-4A29-AB59-0F2050FFE979}"/>
              </a:ext>
            </a:extLst>
          </p:cNvPr>
          <p:cNvSpPr>
            <a:spLocks noGrp="1"/>
          </p:cNvSpPr>
          <p:nvPr>
            <p:ph type="sldNum" idx="11"/>
          </p:nvPr>
        </p:nvSpPr>
        <p:spPr/>
        <p:txBody>
          <a:bodyPr/>
          <a:lstStyle/>
          <a:p>
            <a:pPr>
              <a:defRPr/>
            </a:pPr>
            <a:fld id="{674FFEFF-15CC-4A55-A011-34A78976D796}" type="slidenum">
              <a:rPr lang="en-US" smtClean="0"/>
              <a:pPr>
                <a:defRPr/>
              </a:pPr>
              <a:t>11</a:t>
            </a:fld>
            <a:endParaRPr lang="en-US"/>
          </a:p>
        </p:txBody>
      </p:sp>
      <p:sp>
        <p:nvSpPr>
          <p:cNvPr id="6" name="标题 5">
            <a:extLst>
              <a:ext uri="{FF2B5EF4-FFF2-40B4-BE49-F238E27FC236}">
                <a16:creationId xmlns:a16="http://schemas.microsoft.com/office/drawing/2014/main" id="{5C8EBD1D-1D29-4DF6-B39A-D15B6B705FCA}"/>
              </a:ext>
            </a:extLst>
          </p:cNvPr>
          <p:cNvSpPr>
            <a:spLocks noGrp="1"/>
          </p:cNvSpPr>
          <p:nvPr>
            <p:ph type="title"/>
          </p:nvPr>
        </p:nvSpPr>
        <p:spPr/>
        <p:txBody>
          <a:bodyPr/>
          <a:lstStyle/>
          <a:p>
            <a:r>
              <a:rPr lang="en-US" altLang="zh-CN" dirty="0"/>
              <a:t>CGMA</a:t>
            </a:r>
            <a:endParaRPr lang="zh-CN" altLang="en-US" dirty="0"/>
          </a:p>
        </p:txBody>
      </p:sp>
      <p:pic>
        <p:nvPicPr>
          <p:cNvPr id="8" name="图片 7">
            <a:extLst>
              <a:ext uri="{FF2B5EF4-FFF2-40B4-BE49-F238E27FC236}">
                <a16:creationId xmlns:a16="http://schemas.microsoft.com/office/drawing/2014/main" id="{F5297B1D-118D-4613-B513-0D17BB08F862}"/>
              </a:ext>
            </a:extLst>
          </p:cNvPr>
          <p:cNvPicPr>
            <a:picLocks noChangeAspect="1"/>
          </p:cNvPicPr>
          <p:nvPr/>
        </p:nvPicPr>
        <p:blipFill>
          <a:blip r:embed="rId3"/>
          <a:stretch>
            <a:fillRect/>
          </a:stretch>
        </p:blipFill>
        <p:spPr>
          <a:xfrm>
            <a:off x="3276600" y="2229585"/>
            <a:ext cx="5172075" cy="4324350"/>
          </a:xfrm>
          <a:prstGeom prst="rect">
            <a:avLst/>
          </a:prstGeom>
        </p:spPr>
      </p:pic>
      <p:pic>
        <p:nvPicPr>
          <p:cNvPr id="4" name="图片 3">
            <a:extLst>
              <a:ext uri="{FF2B5EF4-FFF2-40B4-BE49-F238E27FC236}">
                <a16:creationId xmlns:a16="http://schemas.microsoft.com/office/drawing/2014/main" id="{A8CDDCCC-FD60-4BAB-9B8F-5602E99C0D98}"/>
              </a:ext>
            </a:extLst>
          </p:cNvPr>
          <p:cNvPicPr>
            <a:picLocks noChangeAspect="1"/>
          </p:cNvPicPr>
          <p:nvPr/>
        </p:nvPicPr>
        <p:blipFill>
          <a:blip r:embed="rId4"/>
          <a:stretch>
            <a:fillRect/>
          </a:stretch>
        </p:blipFill>
        <p:spPr>
          <a:xfrm>
            <a:off x="609600" y="1029435"/>
            <a:ext cx="6619875" cy="1200150"/>
          </a:xfrm>
          <a:prstGeom prst="rect">
            <a:avLst/>
          </a:prstGeom>
        </p:spPr>
      </p:pic>
    </p:spTree>
    <p:custDataLst>
      <p:tags r:id="rId1"/>
    </p:custDataLst>
    <p:extLst>
      <p:ext uri="{BB962C8B-B14F-4D97-AF65-F5344CB8AC3E}">
        <p14:creationId xmlns:p14="http://schemas.microsoft.com/office/powerpoint/2010/main" val="1604226041"/>
      </p:ext>
    </p:extLst>
  </p:cSld>
  <p:clrMapOvr>
    <a:masterClrMapping/>
  </p:clrMapOvr>
  <mc:AlternateContent xmlns:mc="http://schemas.openxmlformats.org/markup-compatibility/2006" xmlns:p14="http://schemas.microsoft.com/office/powerpoint/2010/main">
    <mc:Choice Requires="p14">
      <p:transition spd="med" p14:dur="700" advTm="71420">
        <p:fade/>
      </p:transition>
    </mc:Choice>
    <mc:Fallback xmlns="">
      <p:transition spd="med" advTm="7142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5A415385-EFD5-4A29-AB59-0F2050FFE979}"/>
              </a:ext>
            </a:extLst>
          </p:cNvPr>
          <p:cNvSpPr>
            <a:spLocks noGrp="1"/>
          </p:cNvSpPr>
          <p:nvPr>
            <p:ph type="sldNum" idx="11"/>
          </p:nvPr>
        </p:nvSpPr>
        <p:spPr/>
        <p:txBody>
          <a:bodyPr/>
          <a:lstStyle/>
          <a:p>
            <a:pPr>
              <a:defRPr/>
            </a:pPr>
            <a:fld id="{674FFEFF-15CC-4A55-A011-34A78976D796}" type="slidenum">
              <a:rPr lang="en-US" smtClean="0"/>
              <a:pPr>
                <a:defRPr/>
              </a:pPr>
              <a:t>12</a:t>
            </a:fld>
            <a:endParaRPr lang="en-US"/>
          </a:p>
        </p:txBody>
      </p:sp>
      <p:sp>
        <p:nvSpPr>
          <p:cNvPr id="6" name="标题 5">
            <a:extLst>
              <a:ext uri="{FF2B5EF4-FFF2-40B4-BE49-F238E27FC236}">
                <a16:creationId xmlns:a16="http://schemas.microsoft.com/office/drawing/2014/main" id="{5C8EBD1D-1D29-4DF6-B39A-D15B6B705FCA}"/>
              </a:ext>
            </a:extLst>
          </p:cNvPr>
          <p:cNvSpPr>
            <a:spLocks noGrp="1"/>
          </p:cNvSpPr>
          <p:nvPr>
            <p:ph type="title"/>
          </p:nvPr>
        </p:nvSpPr>
        <p:spPr/>
        <p:txBody>
          <a:bodyPr/>
          <a:lstStyle/>
          <a:p>
            <a:r>
              <a:rPr lang="en-US" altLang="zh-CN" dirty="0"/>
              <a:t>Roofline </a:t>
            </a:r>
            <a:r>
              <a:rPr lang="zh-CN" altLang="en-US" dirty="0"/>
              <a:t>图</a:t>
            </a:r>
          </a:p>
        </p:txBody>
      </p:sp>
      <p:pic>
        <p:nvPicPr>
          <p:cNvPr id="2050" name="Picture 2">
            <a:extLst>
              <a:ext uri="{FF2B5EF4-FFF2-40B4-BE49-F238E27FC236}">
                <a16:creationId xmlns:a16="http://schemas.microsoft.com/office/drawing/2014/main" id="{FF0980FE-A927-46D7-AE22-ED37B69048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126572"/>
            <a:ext cx="8221475" cy="497998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728335000"/>
      </p:ext>
    </p:extLst>
  </p:cSld>
  <p:clrMapOvr>
    <a:masterClrMapping/>
  </p:clrMapOvr>
  <mc:AlternateContent xmlns:mc="http://schemas.openxmlformats.org/markup-compatibility/2006" xmlns:p14="http://schemas.microsoft.com/office/powerpoint/2010/main">
    <mc:Choice Requires="p14">
      <p:transition spd="med" p14:dur="700" advTm="71420">
        <p:fade/>
      </p:transition>
    </mc:Choice>
    <mc:Fallback xmlns="">
      <p:transition spd="med" advTm="7142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5A415385-EFD5-4A29-AB59-0F2050FFE979}"/>
              </a:ext>
            </a:extLst>
          </p:cNvPr>
          <p:cNvSpPr>
            <a:spLocks noGrp="1"/>
          </p:cNvSpPr>
          <p:nvPr>
            <p:ph type="sldNum" idx="11"/>
          </p:nvPr>
        </p:nvSpPr>
        <p:spPr/>
        <p:txBody>
          <a:bodyPr/>
          <a:lstStyle/>
          <a:p>
            <a:pPr>
              <a:defRPr/>
            </a:pPr>
            <a:fld id="{674FFEFF-15CC-4A55-A011-34A78976D796}" type="slidenum">
              <a:rPr lang="en-US" smtClean="0"/>
              <a:pPr>
                <a:defRPr/>
              </a:pPr>
              <a:t>13</a:t>
            </a:fld>
            <a:endParaRPr lang="en-US"/>
          </a:p>
        </p:txBody>
      </p:sp>
      <p:sp>
        <p:nvSpPr>
          <p:cNvPr id="6" name="标题 5">
            <a:extLst>
              <a:ext uri="{FF2B5EF4-FFF2-40B4-BE49-F238E27FC236}">
                <a16:creationId xmlns:a16="http://schemas.microsoft.com/office/drawing/2014/main" id="{5C8EBD1D-1D29-4DF6-B39A-D15B6B705FCA}"/>
              </a:ext>
            </a:extLst>
          </p:cNvPr>
          <p:cNvSpPr>
            <a:spLocks noGrp="1"/>
          </p:cNvSpPr>
          <p:nvPr>
            <p:ph type="title"/>
          </p:nvPr>
        </p:nvSpPr>
        <p:spPr/>
        <p:txBody>
          <a:bodyPr/>
          <a:lstStyle/>
          <a:p>
            <a:r>
              <a:rPr lang="en-US" altLang="zh-CN" dirty="0"/>
              <a:t>Roofline </a:t>
            </a:r>
            <a:r>
              <a:rPr lang="zh-CN" altLang="en-US" dirty="0"/>
              <a:t>图</a:t>
            </a:r>
          </a:p>
        </p:txBody>
      </p:sp>
      <p:sp>
        <p:nvSpPr>
          <p:cNvPr id="5" name="Content Placeholder 2">
            <a:extLst>
              <a:ext uri="{FF2B5EF4-FFF2-40B4-BE49-F238E27FC236}">
                <a16:creationId xmlns:a16="http://schemas.microsoft.com/office/drawing/2014/main" id="{6FD0DEEF-9B79-4BCA-A2D9-B071CDD4D63F}"/>
              </a:ext>
            </a:extLst>
          </p:cNvPr>
          <p:cNvSpPr>
            <a:spLocks noGrp="1"/>
          </p:cNvSpPr>
          <p:nvPr>
            <p:ph idx="1"/>
          </p:nvPr>
        </p:nvSpPr>
        <p:spPr>
          <a:xfrm>
            <a:off x="685801" y="1524000"/>
            <a:ext cx="8153400" cy="4570413"/>
          </a:xfrm>
        </p:spPr>
        <p:txBody>
          <a:bodyPr/>
          <a:lstStyle/>
          <a:p>
            <a:pPr algn="l">
              <a:buFont typeface="Arial" panose="020B0604020202020204" pitchFamily="34" charset="0"/>
              <a:buChar char="•"/>
            </a:pPr>
            <a:r>
              <a:rPr lang="en-US" altLang="zh-CN" sz="1600" b="1" i="1" dirty="0">
                <a:solidFill>
                  <a:srgbClr val="000000"/>
                </a:solidFill>
                <a:effectLst/>
                <a:latin typeface="Trebuchet MS" panose="020B0603020202020204" pitchFamily="34" charset="0"/>
              </a:rPr>
              <a:t>Vertical Axis</a:t>
            </a:r>
            <a:r>
              <a:rPr lang="en-US" altLang="zh-CN" sz="1600" b="0" i="0" dirty="0">
                <a:solidFill>
                  <a:srgbClr val="000000"/>
                </a:solidFill>
                <a:effectLst/>
                <a:latin typeface="Trebuchet MS" panose="020B0603020202020204" pitchFamily="34" charset="0"/>
              </a:rPr>
              <a:t> - </a:t>
            </a:r>
            <a:r>
              <a:rPr lang="en-US" altLang="zh-CN" sz="1600" b="0" i="1" dirty="0">
                <a:solidFill>
                  <a:srgbClr val="000000"/>
                </a:solidFill>
                <a:effectLst/>
                <a:latin typeface="Trebuchet MS" panose="020B0603020202020204" pitchFamily="34" charset="0"/>
              </a:rPr>
              <a:t>Floating Point Operations per Second</a:t>
            </a:r>
            <a:r>
              <a:rPr lang="en-US" altLang="zh-CN" sz="1600" b="0" i="0" dirty="0">
                <a:solidFill>
                  <a:srgbClr val="000000"/>
                </a:solidFill>
                <a:effectLst/>
                <a:latin typeface="Trebuchet MS" panose="020B0603020202020204" pitchFamily="34" charset="0"/>
              </a:rPr>
              <a:t> (FLOPS). </a:t>
            </a:r>
            <a:r>
              <a:rPr lang="zh-CN" altLang="en-US" sz="1600" b="0" i="0" dirty="0">
                <a:solidFill>
                  <a:srgbClr val="000000"/>
                </a:solidFill>
                <a:effectLst/>
                <a:latin typeface="Trebuchet MS" panose="020B0603020202020204" pitchFamily="34" charset="0"/>
              </a:rPr>
              <a:t>（</a:t>
            </a:r>
            <a:r>
              <a:rPr lang="en-US" altLang="zh-CN" sz="1600" b="0" i="0" dirty="0">
                <a:solidFill>
                  <a:srgbClr val="000000"/>
                </a:solidFill>
                <a:effectLst/>
                <a:latin typeface="Trebuchet MS" panose="020B0603020202020204" pitchFamily="34" charset="0"/>
              </a:rPr>
              <a:t>log</a:t>
            </a:r>
            <a:r>
              <a:rPr lang="zh-CN" altLang="en-US" sz="1600" b="0" i="0" dirty="0">
                <a:solidFill>
                  <a:srgbClr val="000000"/>
                </a:solidFill>
                <a:effectLst/>
                <a:latin typeface="Trebuchet MS" panose="020B0603020202020204" pitchFamily="34" charset="0"/>
              </a:rPr>
              <a:t>）</a:t>
            </a:r>
            <a:endParaRPr lang="en-US" altLang="zh-CN" sz="1600" b="0" i="0" dirty="0">
              <a:solidFill>
                <a:srgbClr val="000000"/>
              </a:solidFill>
              <a:effectLst/>
              <a:latin typeface="Trebuchet MS" panose="020B0603020202020204" pitchFamily="34" charset="0"/>
            </a:endParaRPr>
          </a:p>
          <a:p>
            <a:pPr algn="l">
              <a:buFont typeface="Arial" panose="020B0604020202020204" pitchFamily="34" charset="0"/>
              <a:buChar char="•"/>
            </a:pPr>
            <a:r>
              <a:rPr lang="en-US" altLang="zh-CN" sz="1600" b="1" i="1" dirty="0">
                <a:solidFill>
                  <a:srgbClr val="000000"/>
                </a:solidFill>
                <a:effectLst/>
                <a:latin typeface="Trebuchet MS" panose="020B0603020202020204" pitchFamily="34" charset="0"/>
              </a:rPr>
              <a:t>Horizontal Axis</a:t>
            </a:r>
            <a:r>
              <a:rPr lang="en-US" altLang="zh-CN" sz="1600" b="0" i="0" dirty="0">
                <a:solidFill>
                  <a:srgbClr val="000000"/>
                </a:solidFill>
                <a:effectLst/>
                <a:latin typeface="Trebuchet MS" panose="020B0603020202020204" pitchFamily="34" charset="0"/>
              </a:rPr>
              <a:t> - represents </a:t>
            </a:r>
            <a:r>
              <a:rPr lang="en-US" altLang="zh-CN" sz="1600" b="0" i="1" dirty="0">
                <a:solidFill>
                  <a:srgbClr val="000000"/>
                </a:solidFill>
                <a:effectLst/>
                <a:latin typeface="Trebuchet MS" panose="020B0603020202020204" pitchFamily="34" charset="0"/>
              </a:rPr>
              <a:t>Arithmetic Intensity</a:t>
            </a:r>
            <a:r>
              <a:rPr lang="en-US" altLang="zh-CN" sz="1600" b="0" i="0" dirty="0">
                <a:solidFill>
                  <a:srgbClr val="000000"/>
                </a:solidFill>
                <a:effectLst/>
                <a:latin typeface="Trebuchet MS" panose="020B0603020202020204" pitchFamily="34" charset="0"/>
              </a:rPr>
              <a:t>, which is the ratio between </a:t>
            </a:r>
            <a:r>
              <a:rPr lang="en-US" altLang="zh-CN" sz="1600" b="0" i="1" dirty="0">
                <a:solidFill>
                  <a:srgbClr val="000000"/>
                </a:solidFill>
                <a:effectLst/>
                <a:latin typeface="Trebuchet MS" panose="020B0603020202020204" pitchFamily="34" charset="0"/>
              </a:rPr>
              <a:t>Work</a:t>
            </a:r>
            <a:r>
              <a:rPr lang="en-US" altLang="zh-CN" sz="1600" b="0" i="0" dirty="0">
                <a:solidFill>
                  <a:srgbClr val="000000"/>
                </a:solidFill>
                <a:effectLst/>
                <a:latin typeface="Trebuchet MS" panose="020B0603020202020204" pitchFamily="34" charset="0"/>
              </a:rPr>
              <a:t> (expressed in floating point operations per second), and </a:t>
            </a:r>
            <a:r>
              <a:rPr lang="en-US" altLang="zh-CN" sz="1600" b="0" i="1" dirty="0">
                <a:solidFill>
                  <a:srgbClr val="000000"/>
                </a:solidFill>
                <a:effectLst/>
                <a:latin typeface="Trebuchet MS" panose="020B0603020202020204" pitchFamily="34" charset="0"/>
              </a:rPr>
              <a:t>Memory Traffic</a:t>
            </a:r>
            <a:r>
              <a:rPr lang="en-US" altLang="zh-CN" sz="1600" b="0" i="0" dirty="0">
                <a:solidFill>
                  <a:srgbClr val="000000"/>
                </a:solidFill>
                <a:effectLst/>
                <a:latin typeface="Trebuchet MS" panose="020B0603020202020204" pitchFamily="34" charset="0"/>
              </a:rPr>
              <a:t> (expressed in bytes per second). The resulting unit is in floating point operations per byte.(log)</a:t>
            </a:r>
          </a:p>
          <a:p>
            <a:pPr algn="l">
              <a:buFont typeface="Arial" panose="020B0604020202020204" pitchFamily="34" charset="0"/>
              <a:buChar char="•"/>
            </a:pPr>
            <a:r>
              <a:rPr lang="en-US" altLang="zh-CN" sz="1600" b="1" i="1" dirty="0">
                <a:solidFill>
                  <a:srgbClr val="000000"/>
                </a:solidFill>
                <a:effectLst/>
                <a:latin typeface="Trebuchet MS" panose="020B0603020202020204" pitchFamily="34" charset="0"/>
              </a:rPr>
              <a:t>Memory Bandwidth Boundary</a:t>
            </a:r>
            <a:r>
              <a:rPr lang="en-US" altLang="zh-CN" sz="1600" b="0" i="0" dirty="0">
                <a:solidFill>
                  <a:srgbClr val="000000"/>
                </a:solidFill>
                <a:effectLst/>
                <a:latin typeface="Trebuchet MS" panose="020B0603020202020204" pitchFamily="34" charset="0"/>
              </a:rPr>
              <a:t> - The memory bandwidth boundary is the </a:t>
            </a:r>
            <a:r>
              <a:rPr lang="en-US" altLang="zh-CN" sz="1600" b="0" i="1" dirty="0">
                <a:solidFill>
                  <a:srgbClr val="000000"/>
                </a:solidFill>
                <a:effectLst/>
                <a:latin typeface="Trebuchet MS" panose="020B0603020202020204" pitchFamily="34" charset="0"/>
              </a:rPr>
              <a:t>sloped</a:t>
            </a:r>
            <a:r>
              <a:rPr lang="en-US" altLang="zh-CN" sz="1600" b="0" i="0" dirty="0">
                <a:solidFill>
                  <a:srgbClr val="000000"/>
                </a:solidFill>
                <a:effectLst/>
                <a:latin typeface="Trebuchet MS" panose="020B0603020202020204" pitchFamily="34" charset="0"/>
              </a:rPr>
              <a:t> part of the roofline. </a:t>
            </a:r>
          </a:p>
          <a:p>
            <a:pPr algn="l">
              <a:buFont typeface="Arial" panose="020B0604020202020204" pitchFamily="34" charset="0"/>
              <a:buChar char="•"/>
            </a:pPr>
            <a:r>
              <a:rPr lang="en-US" altLang="zh-CN" sz="1600" b="1" i="1" dirty="0">
                <a:solidFill>
                  <a:srgbClr val="000000"/>
                </a:solidFill>
                <a:effectLst/>
                <a:latin typeface="Trebuchet MS" panose="020B0603020202020204" pitchFamily="34" charset="0"/>
              </a:rPr>
              <a:t>Peak Performance Boundary</a:t>
            </a:r>
            <a:r>
              <a:rPr lang="en-US" altLang="zh-CN" sz="1600" b="0" i="0" dirty="0">
                <a:solidFill>
                  <a:srgbClr val="000000"/>
                </a:solidFill>
                <a:effectLst/>
                <a:latin typeface="Trebuchet MS" panose="020B0603020202020204" pitchFamily="34" charset="0"/>
              </a:rPr>
              <a:t> - The peak performance boundary is the </a:t>
            </a:r>
            <a:r>
              <a:rPr lang="en-US" altLang="zh-CN" sz="1600" b="0" i="1" dirty="0">
                <a:solidFill>
                  <a:srgbClr val="000000"/>
                </a:solidFill>
                <a:effectLst/>
                <a:latin typeface="Trebuchet MS" panose="020B0603020202020204" pitchFamily="34" charset="0"/>
              </a:rPr>
              <a:t>flat</a:t>
            </a:r>
            <a:r>
              <a:rPr lang="en-US" altLang="zh-CN" sz="1600" b="0" i="0" dirty="0">
                <a:solidFill>
                  <a:srgbClr val="000000"/>
                </a:solidFill>
                <a:effectLst/>
                <a:latin typeface="Trebuchet MS" panose="020B0603020202020204" pitchFamily="34" charset="0"/>
              </a:rPr>
              <a:t> part of the roofline By default</a:t>
            </a:r>
            <a:r>
              <a:rPr lang="en-US" altLang="zh-CN" sz="1600" dirty="0">
                <a:latin typeface="Trebuchet MS" panose="020B0603020202020204" pitchFamily="34" charset="0"/>
              </a:rPr>
              <a:t>.</a:t>
            </a:r>
            <a:endParaRPr lang="en-US" altLang="zh-CN" sz="1600" b="0" i="0" dirty="0">
              <a:solidFill>
                <a:srgbClr val="000000"/>
              </a:solidFill>
              <a:effectLst/>
              <a:latin typeface="Trebuchet MS" panose="020B0603020202020204" pitchFamily="34" charset="0"/>
            </a:endParaRPr>
          </a:p>
          <a:p>
            <a:pPr algn="l">
              <a:buFont typeface="Arial" panose="020B0604020202020204" pitchFamily="34" charset="0"/>
              <a:buChar char="•"/>
            </a:pPr>
            <a:r>
              <a:rPr lang="en-US" altLang="zh-CN" sz="1600" b="1" i="1" dirty="0">
                <a:solidFill>
                  <a:srgbClr val="000000"/>
                </a:solidFill>
                <a:effectLst/>
                <a:latin typeface="Trebuchet MS" panose="020B0603020202020204" pitchFamily="34" charset="0"/>
              </a:rPr>
              <a:t>Ridge Point</a:t>
            </a:r>
            <a:r>
              <a:rPr lang="en-US" altLang="zh-CN" sz="1600" b="0" i="0" dirty="0">
                <a:solidFill>
                  <a:srgbClr val="000000"/>
                </a:solidFill>
                <a:effectLst/>
                <a:latin typeface="Trebuchet MS" panose="020B0603020202020204" pitchFamily="34" charset="0"/>
              </a:rPr>
              <a:t> - The ridge point is the point at which the memory bandwidth boundary meets the peak performance boundary. </a:t>
            </a:r>
          </a:p>
          <a:p>
            <a:pPr algn="l">
              <a:buFont typeface="Arial" panose="020B0604020202020204" pitchFamily="34" charset="0"/>
              <a:buChar char="•"/>
            </a:pPr>
            <a:r>
              <a:rPr lang="en-US" altLang="zh-CN" sz="1600" b="1" i="1" dirty="0">
                <a:solidFill>
                  <a:srgbClr val="000000"/>
                </a:solidFill>
                <a:effectLst/>
                <a:latin typeface="Trebuchet MS" panose="020B0603020202020204" pitchFamily="34" charset="0"/>
              </a:rPr>
              <a:t>Achieved Value</a:t>
            </a:r>
            <a:r>
              <a:rPr lang="en-US" altLang="zh-CN" sz="1600" b="0" i="0" dirty="0">
                <a:solidFill>
                  <a:srgbClr val="000000"/>
                </a:solidFill>
                <a:effectLst/>
                <a:latin typeface="Trebuchet MS" panose="020B0603020202020204" pitchFamily="34" charset="0"/>
              </a:rPr>
              <a:t> - The achieved value represents the performance of the profiled kernel. If baselines are being used, the roofline chart will also contain an achieved value for each baseline. The outline color of the plotted achieved value point can be used to determine from which baseline the point came.</a:t>
            </a:r>
          </a:p>
          <a:p>
            <a:endParaRPr lang="en-US" altLang="zh-CN" sz="2600" dirty="0"/>
          </a:p>
        </p:txBody>
      </p:sp>
    </p:spTree>
    <p:custDataLst>
      <p:tags r:id="rId1"/>
    </p:custDataLst>
    <p:extLst>
      <p:ext uri="{BB962C8B-B14F-4D97-AF65-F5344CB8AC3E}">
        <p14:creationId xmlns:p14="http://schemas.microsoft.com/office/powerpoint/2010/main" val="619692146"/>
      </p:ext>
    </p:extLst>
  </p:cSld>
  <p:clrMapOvr>
    <a:masterClrMapping/>
  </p:clrMapOvr>
  <mc:AlternateContent xmlns:mc="http://schemas.openxmlformats.org/markup-compatibility/2006" xmlns:p14="http://schemas.microsoft.com/office/powerpoint/2010/main">
    <mc:Choice Requires="p14">
      <p:transition spd="med" p14:dur="700" advTm="71420">
        <p:fade/>
      </p:transition>
    </mc:Choice>
    <mc:Fallback xmlns="">
      <p:transition spd="med" advTm="7142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5A415385-EFD5-4A29-AB59-0F2050FFE979}"/>
              </a:ext>
            </a:extLst>
          </p:cNvPr>
          <p:cNvSpPr>
            <a:spLocks noGrp="1"/>
          </p:cNvSpPr>
          <p:nvPr>
            <p:ph type="sldNum" idx="11"/>
          </p:nvPr>
        </p:nvSpPr>
        <p:spPr/>
        <p:txBody>
          <a:bodyPr/>
          <a:lstStyle/>
          <a:p>
            <a:pPr>
              <a:defRPr/>
            </a:pPr>
            <a:fld id="{674FFEFF-15CC-4A55-A011-34A78976D796}" type="slidenum">
              <a:rPr lang="en-US" smtClean="0"/>
              <a:pPr>
                <a:defRPr/>
              </a:pPr>
              <a:t>14</a:t>
            </a:fld>
            <a:endParaRPr lang="en-US"/>
          </a:p>
        </p:txBody>
      </p:sp>
      <p:sp>
        <p:nvSpPr>
          <p:cNvPr id="6" name="标题 5">
            <a:extLst>
              <a:ext uri="{FF2B5EF4-FFF2-40B4-BE49-F238E27FC236}">
                <a16:creationId xmlns:a16="http://schemas.microsoft.com/office/drawing/2014/main" id="{5C8EBD1D-1D29-4DF6-B39A-D15B6B705FCA}"/>
              </a:ext>
            </a:extLst>
          </p:cNvPr>
          <p:cNvSpPr>
            <a:spLocks noGrp="1"/>
          </p:cNvSpPr>
          <p:nvPr>
            <p:ph type="title"/>
          </p:nvPr>
        </p:nvSpPr>
        <p:spPr/>
        <p:txBody>
          <a:bodyPr/>
          <a:lstStyle/>
          <a:p>
            <a:r>
              <a:rPr lang="en-US" altLang="zh-CN" dirty="0"/>
              <a:t>Roofline </a:t>
            </a:r>
            <a:r>
              <a:rPr lang="zh-CN" altLang="en-US" dirty="0"/>
              <a:t>图</a:t>
            </a:r>
          </a:p>
        </p:txBody>
      </p:sp>
      <p:pic>
        <p:nvPicPr>
          <p:cNvPr id="3074" name="Picture 2">
            <a:extLst>
              <a:ext uri="{FF2B5EF4-FFF2-40B4-BE49-F238E27FC236}">
                <a16:creationId xmlns:a16="http://schemas.microsoft.com/office/drawing/2014/main" id="{B484D00A-EED4-4DB1-9C02-E0BAFA891A3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5800" y="1219200"/>
            <a:ext cx="8001000" cy="484668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439375133"/>
      </p:ext>
    </p:extLst>
  </p:cSld>
  <p:clrMapOvr>
    <a:masterClrMapping/>
  </p:clrMapOvr>
  <mc:AlternateContent xmlns:mc="http://schemas.openxmlformats.org/markup-compatibility/2006" xmlns:p14="http://schemas.microsoft.com/office/powerpoint/2010/main">
    <mc:Choice Requires="p14">
      <p:transition spd="med" p14:dur="700" advTm="71420">
        <p:fade/>
      </p:transition>
    </mc:Choice>
    <mc:Fallback xmlns="">
      <p:transition spd="med" advTm="7142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5A415385-EFD5-4A29-AB59-0F2050FFE979}"/>
              </a:ext>
            </a:extLst>
          </p:cNvPr>
          <p:cNvSpPr>
            <a:spLocks noGrp="1"/>
          </p:cNvSpPr>
          <p:nvPr>
            <p:ph type="sldNum" idx="11"/>
          </p:nvPr>
        </p:nvSpPr>
        <p:spPr/>
        <p:txBody>
          <a:bodyPr/>
          <a:lstStyle/>
          <a:p>
            <a:pPr>
              <a:defRPr/>
            </a:pPr>
            <a:fld id="{674FFEFF-15CC-4A55-A011-34A78976D796}" type="slidenum">
              <a:rPr lang="en-US" smtClean="0"/>
              <a:pPr>
                <a:defRPr/>
              </a:pPr>
              <a:t>15</a:t>
            </a:fld>
            <a:endParaRPr lang="en-US"/>
          </a:p>
        </p:txBody>
      </p:sp>
      <p:sp>
        <p:nvSpPr>
          <p:cNvPr id="6" name="标题 5">
            <a:extLst>
              <a:ext uri="{FF2B5EF4-FFF2-40B4-BE49-F238E27FC236}">
                <a16:creationId xmlns:a16="http://schemas.microsoft.com/office/drawing/2014/main" id="{5C8EBD1D-1D29-4DF6-B39A-D15B6B705FCA}"/>
              </a:ext>
            </a:extLst>
          </p:cNvPr>
          <p:cNvSpPr>
            <a:spLocks noGrp="1"/>
          </p:cNvSpPr>
          <p:nvPr>
            <p:ph type="title"/>
          </p:nvPr>
        </p:nvSpPr>
        <p:spPr/>
        <p:txBody>
          <a:bodyPr/>
          <a:lstStyle/>
          <a:p>
            <a:r>
              <a:rPr lang="en-US" altLang="zh-CN" dirty="0"/>
              <a:t>Base</a:t>
            </a:r>
            <a:r>
              <a:rPr lang="zh-CN" altLang="en-US" dirty="0"/>
              <a:t>乘法</a:t>
            </a:r>
          </a:p>
        </p:txBody>
      </p:sp>
      <p:pic>
        <p:nvPicPr>
          <p:cNvPr id="10" name="图片 9">
            <a:extLst>
              <a:ext uri="{FF2B5EF4-FFF2-40B4-BE49-F238E27FC236}">
                <a16:creationId xmlns:a16="http://schemas.microsoft.com/office/drawing/2014/main" id="{73017880-9B9B-4711-956B-BF7F4F93C50E}"/>
              </a:ext>
            </a:extLst>
          </p:cNvPr>
          <p:cNvPicPr>
            <a:picLocks noChangeAspect="1"/>
          </p:cNvPicPr>
          <p:nvPr/>
        </p:nvPicPr>
        <p:blipFill>
          <a:blip r:embed="rId3"/>
          <a:stretch>
            <a:fillRect/>
          </a:stretch>
        </p:blipFill>
        <p:spPr>
          <a:xfrm>
            <a:off x="220537" y="1600200"/>
            <a:ext cx="8800368" cy="3902948"/>
          </a:xfrm>
          <a:prstGeom prst="rect">
            <a:avLst/>
          </a:prstGeom>
        </p:spPr>
      </p:pic>
    </p:spTree>
    <p:custDataLst>
      <p:tags r:id="rId1"/>
    </p:custDataLst>
    <p:extLst>
      <p:ext uri="{BB962C8B-B14F-4D97-AF65-F5344CB8AC3E}">
        <p14:creationId xmlns:p14="http://schemas.microsoft.com/office/powerpoint/2010/main" val="4015402781"/>
      </p:ext>
    </p:extLst>
  </p:cSld>
  <p:clrMapOvr>
    <a:masterClrMapping/>
  </p:clrMapOvr>
  <mc:AlternateContent xmlns:mc="http://schemas.openxmlformats.org/markup-compatibility/2006" xmlns:p14="http://schemas.microsoft.com/office/powerpoint/2010/main">
    <mc:Choice Requires="p14">
      <p:transition spd="med" p14:dur="700" advTm="71420">
        <p:fade/>
      </p:transition>
    </mc:Choice>
    <mc:Fallback xmlns="">
      <p:transition spd="med" advTm="7142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共享内存优化</a:t>
            </a:r>
            <a:endParaRPr lang="en-US" dirty="0"/>
          </a:p>
        </p:txBody>
      </p:sp>
      <p:sp>
        <p:nvSpPr>
          <p:cNvPr id="4" name="灯片编号占位符 3">
            <a:extLst>
              <a:ext uri="{FF2B5EF4-FFF2-40B4-BE49-F238E27FC236}">
                <a16:creationId xmlns:a16="http://schemas.microsoft.com/office/drawing/2014/main" id="{2274B5D1-12DB-43D9-970F-5F1D388443B8}"/>
              </a:ext>
            </a:extLst>
          </p:cNvPr>
          <p:cNvSpPr>
            <a:spLocks noGrp="1"/>
          </p:cNvSpPr>
          <p:nvPr>
            <p:ph type="sldNum" idx="11"/>
          </p:nvPr>
        </p:nvSpPr>
        <p:spPr/>
        <p:txBody>
          <a:bodyPr/>
          <a:lstStyle/>
          <a:p>
            <a:pPr>
              <a:defRPr/>
            </a:pPr>
            <a:fld id="{674FFEFF-15CC-4A55-A011-34A78976D796}" type="slidenum">
              <a:rPr lang="en-US" smtClean="0"/>
              <a:pPr>
                <a:defRPr/>
              </a:pPr>
              <a:t>16</a:t>
            </a:fld>
            <a:endParaRPr lang="en-US"/>
          </a:p>
        </p:txBody>
      </p:sp>
      <p:pic>
        <p:nvPicPr>
          <p:cNvPr id="9" name="内容占位符 8">
            <a:extLst>
              <a:ext uri="{FF2B5EF4-FFF2-40B4-BE49-F238E27FC236}">
                <a16:creationId xmlns:a16="http://schemas.microsoft.com/office/drawing/2014/main" id="{394BE265-3CBE-4ED9-ACDF-5A133C812A96}"/>
              </a:ext>
            </a:extLst>
          </p:cNvPr>
          <p:cNvPicPr>
            <a:picLocks noGrp="1" noChangeAspect="1"/>
          </p:cNvPicPr>
          <p:nvPr>
            <p:ph idx="1"/>
          </p:nvPr>
        </p:nvPicPr>
        <p:blipFill>
          <a:blip r:embed="rId2"/>
          <a:stretch>
            <a:fillRect/>
          </a:stretch>
        </p:blipFill>
        <p:spPr>
          <a:xfrm>
            <a:off x="1384993" y="1390870"/>
            <a:ext cx="6905826" cy="4725987"/>
          </a:xfrm>
        </p:spPr>
      </p:pic>
    </p:spTree>
    <p:extLst>
      <p:ext uri="{BB962C8B-B14F-4D97-AF65-F5344CB8AC3E}">
        <p14:creationId xmlns:p14="http://schemas.microsoft.com/office/powerpoint/2010/main" val="2047307785"/>
      </p:ext>
    </p:extLst>
  </p:cSld>
  <p:clrMapOvr>
    <a:masterClrMapping/>
  </p:clrMapOvr>
  <mc:AlternateContent xmlns:mc="http://schemas.openxmlformats.org/markup-compatibility/2006" xmlns:p14="http://schemas.microsoft.com/office/powerpoint/2010/main">
    <mc:Choice Requires="p14">
      <p:transition spd="med" p14:dur="700" advTm="25931">
        <p:fade/>
      </p:transition>
    </mc:Choice>
    <mc:Fallback xmlns="">
      <p:transition spd="med" advTm="25931">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t>CGMA</a:t>
            </a:r>
          </a:p>
        </p:txBody>
      </p:sp>
      <p:sp>
        <p:nvSpPr>
          <p:cNvPr id="512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ts val="7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1pPr>
            <a:lvl2pPr marL="742950" indent="-285750">
              <a:spcBef>
                <a:spcPts val="6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2pPr>
            <a:lvl3pPr marL="1143000" indent="-228600">
              <a:spcBef>
                <a:spcPts val="5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3pPr>
            <a:lvl4pPr marL="1600200" indent="-228600">
              <a:spcBef>
                <a:spcPts val="5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a:spcBef>
                <a:spcPct val="0"/>
              </a:spcBef>
              <a:buFont typeface="Times New Roman" panose="02020603050405020304" pitchFamily="18" charset="0"/>
              <a:buNone/>
            </a:pPr>
            <a:fld id="{46E42F09-DBE9-4498-8358-25B4BAF45A1E}" type="slidenum">
              <a:rPr lang="en-US" altLang="en-US" sz="1400" smtClean="0">
                <a:latin typeface="Times New Roman" panose="02020603050405020304" pitchFamily="18" charset="0"/>
              </a:rPr>
              <a:pPr>
                <a:spcBef>
                  <a:spcPct val="0"/>
                </a:spcBef>
                <a:buFont typeface="Times New Roman" panose="02020603050405020304" pitchFamily="18" charset="0"/>
                <a:buNone/>
              </a:pPr>
              <a:t>17</a:t>
            </a:fld>
            <a:endParaRPr lang="en-US" altLang="en-US" sz="1400">
              <a:latin typeface="Times New Roman" panose="02020603050405020304" pitchFamily="18" charset="0"/>
            </a:endParaRPr>
          </a:p>
        </p:txBody>
      </p:sp>
      <p:pic>
        <p:nvPicPr>
          <p:cNvPr id="4" name="图片 3">
            <a:extLst>
              <a:ext uri="{FF2B5EF4-FFF2-40B4-BE49-F238E27FC236}">
                <a16:creationId xmlns:a16="http://schemas.microsoft.com/office/drawing/2014/main" id="{D7EDF049-918A-4935-AEDE-4C0A9ADB0012}"/>
              </a:ext>
            </a:extLst>
          </p:cNvPr>
          <p:cNvPicPr>
            <a:picLocks noChangeAspect="1"/>
          </p:cNvPicPr>
          <p:nvPr/>
        </p:nvPicPr>
        <p:blipFill>
          <a:blip r:embed="rId2"/>
          <a:stretch>
            <a:fillRect/>
          </a:stretch>
        </p:blipFill>
        <p:spPr>
          <a:xfrm>
            <a:off x="838200" y="914400"/>
            <a:ext cx="3040857" cy="5587681"/>
          </a:xfrm>
          <a:prstGeom prst="rect">
            <a:avLst/>
          </a:prstGeom>
        </p:spPr>
      </p:pic>
      <p:sp>
        <p:nvSpPr>
          <p:cNvPr id="10" name="Content Placeholder 2">
            <a:extLst>
              <a:ext uri="{FF2B5EF4-FFF2-40B4-BE49-F238E27FC236}">
                <a16:creationId xmlns:a16="http://schemas.microsoft.com/office/drawing/2014/main" id="{2DF89DDD-8844-4615-BAAD-2799344F9722}"/>
              </a:ext>
            </a:extLst>
          </p:cNvPr>
          <p:cNvSpPr>
            <a:spLocks noGrp="1"/>
          </p:cNvSpPr>
          <p:nvPr>
            <p:ph idx="1"/>
          </p:nvPr>
        </p:nvSpPr>
        <p:spPr>
          <a:xfrm>
            <a:off x="4572000" y="2504879"/>
            <a:ext cx="4724400" cy="2776362"/>
          </a:xfrm>
        </p:spPr>
        <p:txBody>
          <a:bodyPr/>
          <a:lstStyle/>
          <a:p>
            <a:r>
              <a:rPr lang="zh-CN" altLang="en-US" sz="2600" dirty="0"/>
              <a:t>访存次数大幅减少</a:t>
            </a:r>
            <a:endParaRPr lang="en-US" altLang="zh-CN" sz="2600" dirty="0"/>
          </a:p>
          <a:p>
            <a:r>
              <a:rPr lang="zh-CN" altLang="en-US" sz="2600" dirty="0"/>
              <a:t>共享内存被利用</a:t>
            </a:r>
            <a:endParaRPr lang="en-US" altLang="zh-CN" sz="2600" dirty="0"/>
          </a:p>
        </p:txBody>
      </p:sp>
    </p:spTree>
    <p:extLst>
      <p:ext uri="{BB962C8B-B14F-4D97-AF65-F5344CB8AC3E}">
        <p14:creationId xmlns:p14="http://schemas.microsoft.com/office/powerpoint/2010/main" val="3049996665"/>
      </p:ext>
    </p:extLst>
  </p:cSld>
  <p:clrMapOvr>
    <a:masterClrMapping/>
  </p:clrMapOvr>
  <mc:AlternateContent xmlns:mc="http://schemas.openxmlformats.org/markup-compatibility/2006" xmlns:p14="http://schemas.microsoft.com/office/powerpoint/2010/main">
    <mc:Choice Requires="p14">
      <p:transition spd="slow" p14:dur="2000" advTm="45095"/>
    </mc:Choice>
    <mc:Fallback xmlns="">
      <p:transition spd="slow" advTm="45095"/>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t>CGMA</a:t>
            </a:r>
          </a:p>
        </p:txBody>
      </p:sp>
      <p:sp>
        <p:nvSpPr>
          <p:cNvPr id="512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ts val="7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1pPr>
            <a:lvl2pPr marL="742950" indent="-285750">
              <a:spcBef>
                <a:spcPts val="6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2pPr>
            <a:lvl3pPr marL="1143000" indent="-228600">
              <a:spcBef>
                <a:spcPts val="5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3pPr>
            <a:lvl4pPr marL="1600200" indent="-228600">
              <a:spcBef>
                <a:spcPts val="5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a:spcBef>
                <a:spcPct val="0"/>
              </a:spcBef>
              <a:buFont typeface="Times New Roman" panose="02020603050405020304" pitchFamily="18" charset="0"/>
              <a:buNone/>
            </a:pPr>
            <a:fld id="{46E42F09-DBE9-4498-8358-25B4BAF45A1E}" type="slidenum">
              <a:rPr lang="en-US" altLang="en-US" sz="1400" smtClean="0">
                <a:latin typeface="Times New Roman" panose="02020603050405020304" pitchFamily="18" charset="0"/>
              </a:rPr>
              <a:pPr>
                <a:spcBef>
                  <a:spcPct val="0"/>
                </a:spcBef>
                <a:buFont typeface="Times New Roman" panose="02020603050405020304" pitchFamily="18" charset="0"/>
                <a:buNone/>
              </a:pPr>
              <a:t>18</a:t>
            </a:fld>
            <a:endParaRPr lang="en-US" altLang="en-US" sz="1400">
              <a:latin typeface="Times New Roman" panose="02020603050405020304" pitchFamily="18" charset="0"/>
            </a:endParaRPr>
          </a:p>
        </p:txBody>
      </p:sp>
      <p:pic>
        <p:nvPicPr>
          <p:cNvPr id="6" name="图片 5">
            <a:extLst>
              <a:ext uri="{FF2B5EF4-FFF2-40B4-BE49-F238E27FC236}">
                <a16:creationId xmlns:a16="http://schemas.microsoft.com/office/drawing/2014/main" id="{79482E58-D0B1-49EB-90A1-3FDD40871181}"/>
              </a:ext>
            </a:extLst>
          </p:cNvPr>
          <p:cNvPicPr>
            <a:picLocks noChangeAspect="1"/>
          </p:cNvPicPr>
          <p:nvPr/>
        </p:nvPicPr>
        <p:blipFill>
          <a:blip r:embed="rId2"/>
          <a:stretch>
            <a:fillRect/>
          </a:stretch>
        </p:blipFill>
        <p:spPr>
          <a:xfrm>
            <a:off x="242046" y="1676400"/>
            <a:ext cx="8901954" cy="3603172"/>
          </a:xfrm>
          <a:prstGeom prst="rect">
            <a:avLst/>
          </a:prstGeom>
        </p:spPr>
      </p:pic>
    </p:spTree>
    <p:extLst>
      <p:ext uri="{BB962C8B-B14F-4D97-AF65-F5344CB8AC3E}">
        <p14:creationId xmlns:p14="http://schemas.microsoft.com/office/powerpoint/2010/main" val="2683102358"/>
      </p:ext>
    </p:extLst>
  </p:cSld>
  <p:clrMapOvr>
    <a:masterClrMapping/>
  </p:clrMapOvr>
  <mc:AlternateContent xmlns:mc="http://schemas.openxmlformats.org/markup-compatibility/2006" xmlns:p14="http://schemas.microsoft.com/office/powerpoint/2010/main">
    <mc:Choice Requires="p14">
      <p:transition spd="slow" p14:dur="2000" advTm="45095"/>
    </mc:Choice>
    <mc:Fallback xmlns="">
      <p:transition spd="slow" advTm="45095"/>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问题：控制分支</a:t>
            </a:r>
            <a:endParaRPr lang="en-US" dirty="0"/>
          </a:p>
        </p:txBody>
      </p:sp>
      <p:sp>
        <p:nvSpPr>
          <p:cNvPr id="3" name="Content Placeholder 2"/>
          <p:cNvSpPr>
            <a:spLocks noGrp="1"/>
          </p:cNvSpPr>
          <p:nvPr>
            <p:ph idx="1"/>
          </p:nvPr>
        </p:nvSpPr>
        <p:spPr>
          <a:xfrm>
            <a:off x="4343400" y="1447800"/>
            <a:ext cx="1143000" cy="4570413"/>
          </a:xfrm>
        </p:spPr>
        <p:txBody>
          <a:bodyPr/>
          <a:lstStyle/>
          <a:p>
            <a:pPr marL="0" indent="0">
              <a:buNone/>
            </a:pPr>
            <a:r>
              <a:rPr lang="en-US" altLang="zh-CN" sz="2600" dirty="0"/>
              <a:t>base</a:t>
            </a:r>
          </a:p>
        </p:txBody>
      </p:sp>
      <p:sp>
        <p:nvSpPr>
          <p:cNvPr id="4" name="灯片编号占位符 3">
            <a:extLst>
              <a:ext uri="{FF2B5EF4-FFF2-40B4-BE49-F238E27FC236}">
                <a16:creationId xmlns:a16="http://schemas.microsoft.com/office/drawing/2014/main" id="{2274B5D1-12DB-43D9-970F-5F1D388443B8}"/>
              </a:ext>
            </a:extLst>
          </p:cNvPr>
          <p:cNvSpPr>
            <a:spLocks noGrp="1"/>
          </p:cNvSpPr>
          <p:nvPr>
            <p:ph type="sldNum" idx="11"/>
          </p:nvPr>
        </p:nvSpPr>
        <p:spPr/>
        <p:txBody>
          <a:bodyPr/>
          <a:lstStyle/>
          <a:p>
            <a:pPr>
              <a:defRPr/>
            </a:pPr>
            <a:fld id="{674FFEFF-15CC-4A55-A011-34A78976D796}" type="slidenum">
              <a:rPr lang="en-US" smtClean="0"/>
              <a:pPr>
                <a:defRPr/>
              </a:pPr>
              <a:t>19</a:t>
            </a:fld>
            <a:endParaRPr lang="en-US"/>
          </a:p>
        </p:txBody>
      </p:sp>
      <p:sp>
        <p:nvSpPr>
          <p:cNvPr id="5" name="Content Placeholder 2">
            <a:extLst>
              <a:ext uri="{FF2B5EF4-FFF2-40B4-BE49-F238E27FC236}">
                <a16:creationId xmlns:a16="http://schemas.microsoft.com/office/drawing/2014/main" id="{43DE74C5-F165-4A3B-9D10-4F2FE4F6E06F}"/>
              </a:ext>
            </a:extLst>
          </p:cNvPr>
          <p:cNvSpPr txBox="1">
            <a:spLocks/>
          </p:cNvSpPr>
          <p:nvPr/>
        </p:nvSpPr>
        <p:spPr bwMode="auto">
          <a:xfrm>
            <a:off x="4343400" y="3648937"/>
            <a:ext cx="1143000" cy="457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lvl1pPr marL="341313" indent="-341313" algn="l" defTabSz="449263" rtl="0" eaLnBrk="0" fontAlgn="base" hangingPunct="0">
              <a:spcBef>
                <a:spcPts val="700"/>
              </a:spcBef>
              <a:spcAft>
                <a:spcPct val="0"/>
              </a:spcAft>
              <a:buClr>
                <a:srgbClr val="000000"/>
              </a:buClr>
              <a:buSzPct val="100000"/>
              <a:buFont typeface="Arial" panose="020B0604020202020204" pitchFamily="34" charset="0"/>
              <a:buChar char="•"/>
              <a:defRPr sz="2800">
                <a:solidFill>
                  <a:srgbClr val="000000"/>
                </a:solidFill>
                <a:latin typeface="+mn-lt"/>
                <a:ea typeface="+mn-ea"/>
                <a:cs typeface="+mn-cs"/>
              </a:defRPr>
            </a:lvl1pPr>
            <a:lvl2pPr marL="741363" indent="-284163" algn="l" defTabSz="449263" rtl="0" eaLnBrk="0" fontAlgn="base" hangingPunct="0">
              <a:spcBef>
                <a:spcPts val="600"/>
              </a:spcBef>
              <a:spcAft>
                <a:spcPct val="0"/>
              </a:spcAft>
              <a:buClr>
                <a:srgbClr val="000000"/>
              </a:buClr>
              <a:buSzPct val="100000"/>
              <a:buFont typeface="Arial" panose="020B0604020202020204" pitchFamily="34" charset="0"/>
              <a:buChar char="–"/>
              <a:defRPr sz="2400">
                <a:solidFill>
                  <a:srgbClr val="000000"/>
                </a:solidFill>
                <a:latin typeface="+mn-lt"/>
              </a:defRPr>
            </a:lvl2pPr>
            <a:lvl3pPr marL="1143000" indent="-228600" algn="l" defTabSz="449263" rtl="0" eaLnBrk="0" fontAlgn="base" hangingPunct="0">
              <a:spcBef>
                <a:spcPts val="500"/>
              </a:spcBef>
              <a:spcAft>
                <a:spcPct val="0"/>
              </a:spcAft>
              <a:buClr>
                <a:srgbClr val="000000"/>
              </a:buClr>
              <a:buSzPct val="100000"/>
              <a:buFont typeface="Arial" panose="020B0604020202020204" pitchFamily="34" charset="0"/>
              <a:buChar char="•"/>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Arial" panose="020B0604020202020204" pitchFamily="34" charset="0"/>
              <a:buChar char="–"/>
              <a:defRPr sz="20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Arial" panose="020B0604020202020204" pitchFamily="34" charset="0"/>
              <a:buChar char="»"/>
              <a:defRPr sz="20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Arial" charset="0"/>
              <a:buChar char="»"/>
              <a:defRPr sz="20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Arial" charset="0"/>
              <a:buChar char="»"/>
              <a:defRPr sz="20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Arial" charset="0"/>
              <a:buChar char="»"/>
              <a:defRPr sz="20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Arial" charset="0"/>
              <a:buChar char="»"/>
              <a:defRPr sz="2000">
                <a:solidFill>
                  <a:srgbClr val="000000"/>
                </a:solidFill>
                <a:latin typeface="+mn-lt"/>
              </a:defRPr>
            </a:lvl9pPr>
          </a:lstStyle>
          <a:p>
            <a:pPr marL="0" indent="0">
              <a:buFont typeface="Arial" panose="020B0604020202020204" pitchFamily="34" charset="0"/>
              <a:buNone/>
            </a:pPr>
            <a:r>
              <a:rPr lang="en-US" altLang="zh-CN" sz="2600" kern="0" dirty="0"/>
              <a:t>opt</a:t>
            </a:r>
          </a:p>
        </p:txBody>
      </p:sp>
      <p:pic>
        <p:nvPicPr>
          <p:cNvPr id="7" name="图片 6">
            <a:extLst>
              <a:ext uri="{FF2B5EF4-FFF2-40B4-BE49-F238E27FC236}">
                <a16:creationId xmlns:a16="http://schemas.microsoft.com/office/drawing/2014/main" id="{7F874B5B-E4BC-4FE4-980B-2234CD0BE8E7}"/>
              </a:ext>
            </a:extLst>
          </p:cNvPr>
          <p:cNvPicPr>
            <a:picLocks noChangeAspect="1"/>
          </p:cNvPicPr>
          <p:nvPr/>
        </p:nvPicPr>
        <p:blipFill>
          <a:blip r:embed="rId2"/>
          <a:stretch>
            <a:fillRect/>
          </a:stretch>
        </p:blipFill>
        <p:spPr>
          <a:xfrm>
            <a:off x="457200" y="1975269"/>
            <a:ext cx="8573294" cy="1233795"/>
          </a:xfrm>
          <a:prstGeom prst="rect">
            <a:avLst/>
          </a:prstGeom>
        </p:spPr>
      </p:pic>
      <p:pic>
        <p:nvPicPr>
          <p:cNvPr id="9" name="图片 8">
            <a:extLst>
              <a:ext uri="{FF2B5EF4-FFF2-40B4-BE49-F238E27FC236}">
                <a16:creationId xmlns:a16="http://schemas.microsoft.com/office/drawing/2014/main" id="{9B7A8720-80F5-4B5F-B556-3F0F6967E33E}"/>
              </a:ext>
            </a:extLst>
          </p:cNvPr>
          <p:cNvPicPr>
            <a:picLocks noChangeAspect="1"/>
          </p:cNvPicPr>
          <p:nvPr/>
        </p:nvPicPr>
        <p:blipFill>
          <a:blip r:embed="rId3"/>
          <a:stretch>
            <a:fillRect/>
          </a:stretch>
        </p:blipFill>
        <p:spPr>
          <a:xfrm>
            <a:off x="428436" y="4288103"/>
            <a:ext cx="8727921" cy="1315926"/>
          </a:xfrm>
          <a:prstGeom prst="rect">
            <a:avLst/>
          </a:prstGeom>
        </p:spPr>
      </p:pic>
    </p:spTree>
    <p:extLst>
      <p:ext uri="{BB962C8B-B14F-4D97-AF65-F5344CB8AC3E}">
        <p14:creationId xmlns:p14="http://schemas.microsoft.com/office/powerpoint/2010/main" val="3406073322"/>
      </p:ext>
    </p:extLst>
  </p:cSld>
  <p:clrMapOvr>
    <a:masterClrMapping/>
  </p:clrMapOvr>
  <mc:AlternateContent xmlns:mc="http://schemas.openxmlformats.org/markup-compatibility/2006" xmlns:p14="http://schemas.microsoft.com/office/powerpoint/2010/main">
    <mc:Choice Requires="p14">
      <p:transition spd="med" p14:dur="700" advTm="25931">
        <p:fade/>
      </p:transition>
    </mc:Choice>
    <mc:Fallback xmlns="">
      <p:transition spd="med" advTm="25931">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zh-CN" altLang="en-US" dirty="0"/>
              <a:t>目录</a:t>
            </a:r>
            <a:endParaRPr lang="en-US" altLang="en-US" dirty="0"/>
          </a:p>
        </p:txBody>
      </p:sp>
      <p:sp>
        <p:nvSpPr>
          <p:cNvPr id="5123" name="Content Placeholder 3"/>
          <p:cNvSpPr>
            <a:spLocks noGrp="1"/>
          </p:cNvSpPr>
          <p:nvPr>
            <p:ph idx="1"/>
          </p:nvPr>
        </p:nvSpPr>
        <p:spPr/>
        <p:txBody>
          <a:bodyPr>
            <a:normAutofit/>
          </a:bodyPr>
          <a:lstStyle/>
          <a:p>
            <a:r>
              <a:rPr lang="zh-CN" altLang="en-US" dirty="0"/>
              <a:t>环境</a:t>
            </a:r>
            <a:endParaRPr lang="en-US" altLang="zh-CN" dirty="0"/>
          </a:p>
          <a:p>
            <a:endParaRPr lang="en-US" altLang="zh-CN" dirty="0"/>
          </a:p>
          <a:p>
            <a:r>
              <a:rPr lang="zh-CN" altLang="en-US" dirty="0"/>
              <a:t>使用</a:t>
            </a:r>
            <a:r>
              <a:rPr lang="en-US" altLang="zh-CN" dirty="0" err="1">
                <a:solidFill>
                  <a:srgbClr val="338DCD"/>
                </a:solidFill>
              </a:rPr>
              <a:t>nsight</a:t>
            </a:r>
            <a:r>
              <a:rPr lang="en-US" altLang="zh-CN" dirty="0">
                <a:solidFill>
                  <a:srgbClr val="338DCD"/>
                </a:solidFill>
              </a:rPr>
              <a:t> compute</a:t>
            </a:r>
            <a:r>
              <a:rPr lang="zh-CN" altLang="en-US" dirty="0"/>
              <a:t>优化</a:t>
            </a:r>
            <a:r>
              <a:rPr lang="zh-CN" altLang="en-US" dirty="0">
                <a:solidFill>
                  <a:srgbClr val="FF0000"/>
                </a:solidFill>
              </a:rPr>
              <a:t>矩阵乘法</a:t>
            </a:r>
            <a:endParaRPr lang="en-US" altLang="zh-CN" dirty="0">
              <a:solidFill>
                <a:srgbClr val="FF0000"/>
              </a:solidFill>
            </a:endParaRPr>
          </a:p>
          <a:p>
            <a:pPr lvl="1"/>
            <a:r>
              <a:rPr lang="zh-CN" altLang="en-US" dirty="0">
                <a:solidFill>
                  <a:schemeClr val="tx1"/>
                </a:solidFill>
              </a:rPr>
              <a:t>并行</a:t>
            </a:r>
            <a:endParaRPr lang="en-US" altLang="zh-CN" dirty="0">
              <a:solidFill>
                <a:schemeClr val="tx1"/>
              </a:solidFill>
            </a:endParaRPr>
          </a:p>
          <a:p>
            <a:pPr lvl="1"/>
            <a:r>
              <a:rPr lang="zh-CN" altLang="en-US" dirty="0">
                <a:solidFill>
                  <a:schemeClr val="tx1"/>
                </a:solidFill>
              </a:rPr>
              <a:t>共享内存</a:t>
            </a:r>
            <a:endParaRPr lang="en-US" altLang="zh-CN" dirty="0">
              <a:solidFill>
                <a:schemeClr val="tx1"/>
              </a:solidFill>
            </a:endParaRPr>
          </a:p>
          <a:p>
            <a:pPr marL="457200" lvl="1" indent="0">
              <a:buNone/>
            </a:pPr>
            <a:endParaRPr lang="en-US" altLang="zh-CN" dirty="0">
              <a:solidFill>
                <a:schemeClr val="tx1"/>
              </a:solidFill>
            </a:endParaRPr>
          </a:p>
          <a:p>
            <a:r>
              <a:rPr lang="en-US" altLang="zh-CN" dirty="0">
                <a:solidFill>
                  <a:schemeClr val="tx1"/>
                </a:solidFill>
              </a:rPr>
              <a:t>MPI</a:t>
            </a:r>
            <a:r>
              <a:rPr lang="zh-CN" altLang="en-US" dirty="0">
                <a:solidFill>
                  <a:schemeClr val="tx1"/>
                </a:solidFill>
              </a:rPr>
              <a:t>跑分答疑</a:t>
            </a:r>
            <a:endParaRPr lang="en-US" altLang="zh-CN" dirty="0">
              <a:solidFill>
                <a:schemeClr val="tx1"/>
              </a:solidFill>
            </a:endParaRPr>
          </a:p>
        </p:txBody>
      </p:sp>
      <p:sp>
        <p:nvSpPr>
          <p:cNvPr id="512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ts val="7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1pPr>
            <a:lvl2pPr marL="742950" indent="-285750">
              <a:spcBef>
                <a:spcPts val="6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2pPr>
            <a:lvl3pPr marL="1143000" indent="-228600">
              <a:spcBef>
                <a:spcPts val="5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3pPr>
            <a:lvl4pPr marL="1600200" indent="-228600">
              <a:spcBef>
                <a:spcPts val="5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a:spcBef>
                <a:spcPct val="0"/>
              </a:spcBef>
              <a:buFont typeface="Times New Roman" panose="02020603050405020304" pitchFamily="18" charset="0"/>
              <a:buNone/>
            </a:pPr>
            <a:fld id="{46E42F09-DBE9-4498-8358-25B4BAF45A1E}" type="slidenum">
              <a:rPr lang="en-US" altLang="en-US" sz="1400" smtClean="0">
                <a:latin typeface="Times New Roman" panose="02020603050405020304" pitchFamily="18" charset="0"/>
              </a:rPr>
              <a:pPr>
                <a:spcBef>
                  <a:spcPct val="0"/>
                </a:spcBef>
                <a:buFont typeface="Times New Roman" panose="02020603050405020304" pitchFamily="18" charset="0"/>
                <a:buNone/>
              </a:pPr>
              <a:t>2</a:t>
            </a:fld>
            <a:endParaRPr lang="en-US" altLang="en-US" sz="1400">
              <a:latin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45095"/>
    </mc:Choice>
    <mc:Fallback xmlns="">
      <p:transition spd="slow" advTm="4509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9304CBEB-7C73-4E02-A7FC-4A3EC19DCBDC}"/>
              </a:ext>
            </a:extLst>
          </p:cNvPr>
          <p:cNvSpPr>
            <a:spLocks noGrp="1"/>
          </p:cNvSpPr>
          <p:nvPr>
            <p:ph type="title"/>
          </p:nvPr>
        </p:nvSpPr>
        <p:spPr/>
        <p:txBody>
          <a:bodyPr/>
          <a:lstStyle/>
          <a:p>
            <a:r>
              <a:rPr lang="zh-CN" altLang="en-US" dirty="0"/>
              <a:t>内核计时：</a:t>
            </a:r>
            <a:r>
              <a:rPr lang="en-US" altLang="zh-CN" dirty="0" err="1"/>
              <a:t>nvprof</a:t>
            </a:r>
            <a:endParaRPr lang="zh-CN" altLang="en-US" dirty="0"/>
          </a:p>
        </p:txBody>
      </p:sp>
      <p:pic>
        <p:nvPicPr>
          <p:cNvPr id="8" name="图片 7">
            <a:extLst>
              <a:ext uri="{FF2B5EF4-FFF2-40B4-BE49-F238E27FC236}">
                <a16:creationId xmlns:a16="http://schemas.microsoft.com/office/drawing/2014/main" id="{417CAAB7-5812-4587-B2BB-A08BB3BF2AC2}"/>
              </a:ext>
            </a:extLst>
          </p:cNvPr>
          <p:cNvPicPr>
            <a:picLocks noChangeAspect="1"/>
          </p:cNvPicPr>
          <p:nvPr/>
        </p:nvPicPr>
        <p:blipFill>
          <a:blip r:embed="rId3"/>
          <a:stretch>
            <a:fillRect/>
          </a:stretch>
        </p:blipFill>
        <p:spPr>
          <a:xfrm>
            <a:off x="336007" y="1571210"/>
            <a:ext cx="8654006" cy="3715579"/>
          </a:xfrm>
          <a:prstGeom prst="rect">
            <a:avLst/>
          </a:prstGeom>
        </p:spPr>
      </p:pic>
    </p:spTree>
    <p:extLst>
      <p:ext uri="{BB962C8B-B14F-4D97-AF65-F5344CB8AC3E}">
        <p14:creationId xmlns:p14="http://schemas.microsoft.com/office/powerpoint/2010/main" val="3055261961"/>
      </p:ext>
    </p:extLst>
  </p:cSld>
  <p:clrMapOvr>
    <a:masterClrMapping/>
  </p:clrMapOvr>
  <mc:AlternateContent xmlns:mc="http://schemas.openxmlformats.org/markup-compatibility/2006" xmlns:p14="http://schemas.microsoft.com/office/powerpoint/2010/main">
    <mc:Choice Requires="p14">
      <p:transition spd="med" p14:dur="700" advTm="118376">
        <p:fade/>
      </p:transition>
    </mc:Choice>
    <mc:Fallback xmlns="">
      <p:transition spd="med" advTm="118376">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9304CBEB-7C73-4E02-A7FC-4A3EC19DCBDC}"/>
              </a:ext>
            </a:extLst>
          </p:cNvPr>
          <p:cNvSpPr>
            <a:spLocks noGrp="1"/>
          </p:cNvSpPr>
          <p:nvPr>
            <p:ph type="title"/>
          </p:nvPr>
        </p:nvSpPr>
        <p:spPr/>
        <p:txBody>
          <a:bodyPr/>
          <a:lstStyle/>
          <a:p>
            <a:r>
              <a:rPr lang="zh-CN" altLang="en-US" dirty="0"/>
              <a:t>内核计时：</a:t>
            </a:r>
            <a:r>
              <a:rPr lang="en-US" altLang="zh-CN" dirty="0" err="1"/>
              <a:t>nvprof</a:t>
            </a:r>
            <a:endParaRPr lang="zh-CN" altLang="en-US" dirty="0"/>
          </a:p>
        </p:txBody>
      </p:sp>
      <p:pic>
        <p:nvPicPr>
          <p:cNvPr id="3" name="图片 2">
            <a:extLst>
              <a:ext uri="{FF2B5EF4-FFF2-40B4-BE49-F238E27FC236}">
                <a16:creationId xmlns:a16="http://schemas.microsoft.com/office/drawing/2014/main" id="{34F34761-0B70-4CB0-A8DC-C5A593F08A4F}"/>
              </a:ext>
            </a:extLst>
          </p:cNvPr>
          <p:cNvPicPr>
            <a:picLocks noChangeAspect="1"/>
          </p:cNvPicPr>
          <p:nvPr/>
        </p:nvPicPr>
        <p:blipFill>
          <a:blip r:embed="rId3"/>
          <a:stretch>
            <a:fillRect/>
          </a:stretch>
        </p:blipFill>
        <p:spPr>
          <a:xfrm>
            <a:off x="350135" y="1752600"/>
            <a:ext cx="8793865" cy="3809269"/>
          </a:xfrm>
          <a:prstGeom prst="rect">
            <a:avLst/>
          </a:prstGeom>
        </p:spPr>
      </p:pic>
    </p:spTree>
    <p:extLst>
      <p:ext uri="{BB962C8B-B14F-4D97-AF65-F5344CB8AC3E}">
        <p14:creationId xmlns:p14="http://schemas.microsoft.com/office/powerpoint/2010/main" val="349586615"/>
      </p:ext>
    </p:extLst>
  </p:cSld>
  <p:clrMapOvr>
    <a:masterClrMapping/>
  </p:clrMapOvr>
  <mc:AlternateContent xmlns:mc="http://schemas.openxmlformats.org/markup-compatibility/2006" xmlns:p14="http://schemas.microsoft.com/office/powerpoint/2010/main">
    <mc:Choice Requires="p14">
      <p:transition spd="med" p14:dur="700" advTm="118376">
        <p:fade/>
      </p:transition>
    </mc:Choice>
    <mc:Fallback xmlns="">
      <p:transition spd="med" advTm="118376">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练习（可选）</a:t>
            </a:r>
            <a:endParaRPr lang="en-US" dirty="0"/>
          </a:p>
        </p:txBody>
      </p:sp>
      <p:sp>
        <p:nvSpPr>
          <p:cNvPr id="3" name="Content Placeholder 2"/>
          <p:cNvSpPr>
            <a:spLocks noGrp="1"/>
          </p:cNvSpPr>
          <p:nvPr>
            <p:ph idx="4294967295"/>
          </p:nvPr>
        </p:nvSpPr>
        <p:spPr>
          <a:xfrm>
            <a:off x="711199" y="1525793"/>
            <a:ext cx="7914532" cy="4544808"/>
          </a:xfrm>
          <a:noFill/>
          <a:ln>
            <a:noFill/>
          </a:ln>
        </p:spPr>
        <p:txBody>
          <a:bodyPr/>
          <a:lstStyle/>
          <a:p>
            <a:r>
              <a:rPr lang="zh-CN" altLang="en-US" dirty="0"/>
              <a:t>完成</a:t>
            </a:r>
            <a:r>
              <a:rPr lang="en-US" altLang="zh-CN" dirty="0"/>
              <a:t>Reduction</a:t>
            </a:r>
            <a:r>
              <a:rPr lang="zh-CN" altLang="en-US" dirty="0"/>
              <a:t>几种优化实现</a:t>
            </a:r>
            <a:endParaRPr lang="en-US" altLang="zh-CN" dirty="0"/>
          </a:p>
          <a:p>
            <a:endParaRPr lang="en-US" altLang="zh-CN" dirty="0"/>
          </a:p>
          <a:p>
            <a:r>
              <a:rPr lang="zh-CN" altLang="en-US" dirty="0"/>
              <a:t>通过</a:t>
            </a:r>
            <a:r>
              <a:rPr lang="en-US" altLang="zh-CN" dirty="0" err="1"/>
              <a:t>nsight</a:t>
            </a:r>
            <a:r>
              <a:rPr lang="en-US" altLang="zh-CN" dirty="0"/>
              <a:t> compute</a:t>
            </a:r>
            <a:r>
              <a:rPr lang="zh-CN" altLang="en-US" dirty="0"/>
              <a:t>作性能分析</a:t>
            </a:r>
            <a:endParaRPr lang="en-US" dirty="0"/>
          </a:p>
        </p:txBody>
      </p:sp>
    </p:spTree>
    <p:extLst>
      <p:ext uri="{BB962C8B-B14F-4D97-AF65-F5344CB8AC3E}">
        <p14:creationId xmlns:p14="http://schemas.microsoft.com/office/powerpoint/2010/main" val="843536068"/>
      </p:ext>
    </p:extLst>
  </p:cSld>
  <p:clrMapOvr>
    <a:masterClrMapping/>
  </p:clrMapOvr>
  <mc:AlternateContent xmlns:mc="http://schemas.openxmlformats.org/markup-compatibility/2006" xmlns:p14="http://schemas.microsoft.com/office/powerpoint/2010/main">
    <mc:Choice Requires="p14">
      <p:transition spd="med" p14:dur="700" advTm="16081">
        <p:fade/>
      </p:transition>
    </mc:Choice>
    <mc:Fallback xmlns="">
      <p:transition spd="med" advTm="16081">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Reduction </a:t>
            </a:r>
            <a:endParaRPr lang="en-US" dirty="0"/>
          </a:p>
        </p:txBody>
      </p:sp>
      <p:pic>
        <p:nvPicPr>
          <p:cNvPr id="7" name="图片 6">
            <a:extLst>
              <a:ext uri="{FF2B5EF4-FFF2-40B4-BE49-F238E27FC236}">
                <a16:creationId xmlns:a16="http://schemas.microsoft.com/office/drawing/2014/main" id="{80449D9D-5C07-416D-83CE-22F5FD8A7AAC}"/>
              </a:ext>
            </a:extLst>
          </p:cNvPr>
          <p:cNvPicPr>
            <a:picLocks noChangeAspect="1"/>
          </p:cNvPicPr>
          <p:nvPr/>
        </p:nvPicPr>
        <p:blipFill>
          <a:blip r:embed="rId2"/>
          <a:stretch>
            <a:fillRect/>
          </a:stretch>
        </p:blipFill>
        <p:spPr>
          <a:xfrm>
            <a:off x="1295400" y="1295400"/>
            <a:ext cx="6958361" cy="4927600"/>
          </a:xfrm>
          <a:prstGeom prst="rect">
            <a:avLst/>
          </a:prstGeom>
        </p:spPr>
      </p:pic>
    </p:spTree>
    <p:extLst>
      <p:ext uri="{BB962C8B-B14F-4D97-AF65-F5344CB8AC3E}">
        <p14:creationId xmlns:p14="http://schemas.microsoft.com/office/powerpoint/2010/main" val="2815694026"/>
      </p:ext>
    </p:extLst>
  </p:cSld>
  <p:clrMapOvr>
    <a:masterClrMapping/>
  </p:clrMapOvr>
  <mc:AlternateContent xmlns:mc="http://schemas.openxmlformats.org/markup-compatibility/2006" xmlns:p14="http://schemas.microsoft.com/office/powerpoint/2010/main">
    <mc:Choice Requires="p14">
      <p:transition spd="med" p14:dur="700" advTm="16081">
        <p:fade/>
      </p:transition>
    </mc:Choice>
    <mc:Fallback xmlns="">
      <p:transition spd="med" advTm="16081">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Reduction 2</a:t>
            </a:r>
            <a:endParaRPr lang="en-US" dirty="0"/>
          </a:p>
        </p:txBody>
      </p:sp>
      <p:pic>
        <p:nvPicPr>
          <p:cNvPr id="4" name="图片 3">
            <a:extLst>
              <a:ext uri="{FF2B5EF4-FFF2-40B4-BE49-F238E27FC236}">
                <a16:creationId xmlns:a16="http://schemas.microsoft.com/office/drawing/2014/main" id="{0E045481-1B64-4523-B09F-5440A0592624}"/>
              </a:ext>
            </a:extLst>
          </p:cNvPr>
          <p:cNvPicPr>
            <a:picLocks noChangeAspect="1"/>
          </p:cNvPicPr>
          <p:nvPr/>
        </p:nvPicPr>
        <p:blipFill>
          <a:blip r:embed="rId2"/>
          <a:stretch>
            <a:fillRect/>
          </a:stretch>
        </p:blipFill>
        <p:spPr>
          <a:xfrm>
            <a:off x="1295400" y="1295400"/>
            <a:ext cx="7010400" cy="5185913"/>
          </a:xfrm>
          <a:prstGeom prst="rect">
            <a:avLst/>
          </a:prstGeom>
        </p:spPr>
      </p:pic>
    </p:spTree>
    <p:extLst>
      <p:ext uri="{BB962C8B-B14F-4D97-AF65-F5344CB8AC3E}">
        <p14:creationId xmlns:p14="http://schemas.microsoft.com/office/powerpoint/2010/main" val="1511304020"/>
      </p:ext>
    </p:extLst>
  </p:cSld>
  <p:clrMapOvr>
    <a:masterClrMapping/>
  </p:clrMapOvr>
  <mc:AlternateContent xmlns:mc="http://schemas.openxmlformats.org/markup-compatibility/2006" xmlns:p14="http://schemas.microsoft.com/office/powerpoint/2010/main">
    <mc:Choice Requires="p14">
      <p:transition spd="med" p14:dur="700" advTm="16081">
        <p:fade/>
      </p:transition>
    </mc:Choice>
    <mc:Fallback xmlns="">
      <p:transition spd="med" advTm="16081">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Reduction 3</a:t>
            </a:r>
            <a:endParaRPr lang="en-US" dirty="0"/>
          </a:p>
        </p:txBody>
      </p:sp>
      <p:pic>
        <p:nvPicPr>
          <p:cNvPr id="5" name="图片 4">
            <a:extLst>
              <a:ext uri="{FF2B5EF4-FFF2-40B4-BE49-F238E27FC236}">
                <a16:creationId xmlns:a16="http://schemas.microsoft.com/office/drawing/2014/main" id="{97203FCE-855A-458F-851A-E7F1CBE2C48F}"/>
              </a:ext>
            </a:extLst>
          </p:cNvPr>
          <p:cNvPicPr>
            <a:picLocks noChangeAspect="1"/>
          </p:cNvPicPr>
          <p:nvPr/>
        </p:nvPicPr>
        <p:blipFill>
          <a:blip r:embed="rId2"/>
          <a:stretch>
            <a:fillRect/>
          </a:stretch>
        </p:blipFill>
        <p:spPr>
          <a:xfrm>
            <a:off x="1752600" y="1187407"/>
            <a:ext cx="6253162" cy="5167131"/>
          </a:xfrm>
          <a:prstGeom prst="rect">
            <a:avLst/>
          </a:prstGeom>
        </p:spPr>
      </p:pic>
    </p:spTree>
    <p:extLst>
      <p:ext uri="{BB962C8B-B14F-4D97-AF65-F5344CB8AC3E}">
        <p14:creationId xmlns:p14="http://schemas.microsoft.com/office/powerpoint/2010/main" val="2088052891"/>
      </p:ext>
    </p:extLst>
  </p:cSld>
  <p:clrMapOvr>
    <a:masterClrMapping/>
  </p:clrMapOvr>
  <mc:AlternateContent xmlns:mc="http://schemas.openxmlformats.org/markup-compatibility/2006" xmlns:p14="http://schemas.microsoft.com/office/powerpoint/2010/main">
    <mc:Choice Requires="p14">
      <p:transition spd="med" p14:dur="700" advTm="16081">
        <p:fade/>
      </p:transition>
    </mc:Choice>
    <mc:Fallback xmlns="">
      <p:transition spd="med" advTm="16081">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solidFill>
                  <a:srgbClr val="FF0000"/>
                </a:solidFill>
              </a:rPr>
              <a:t>强调</a:t>
            </a:r>
            <a:r>
              <a:rPr lang="zh-CN" altLang="en-US" dirty="0"/>
              <a:t>：</a:t>
            </a:r>
            <a:r>
              <a:rPr lang="en-US" altLang="zh-CN" dirty="0"/>
              <a:t>MPI</a:t>
            </a:r>
            <a:r>
              <a:rPr lang="zh-CN" altLang="en-US" dirty="0"/>
              <a:t>实验</a:t>
            </a:r>
            <a:endParaRPr lang="en-US" dirty="0"/>
          </a:p>
        </p:txBody>
      </p:sp>
      <p:sp>
        <p:nvSpPr>
          <p:cNvPr id="3" name="Content Placeholder 2"/>
          <p:cNvSpPr>
            <a:spLocks noGrp="1"/>
          </p:cNvSpPr>
          <p:nvPr>
            <p:ph idx="4294967295"/>
          </p:nvPr>
        </p:nvSpPr>
        <p:spPr>
          <a:xfrm>
            <a:off x="711199" y="1525793"/>
            <a:ext cx="7914532" cy="4544808"/>
          </a:xfrm>
          <a:noFill/>
          <a:ln>
            <a:noFill/>
          </a:ln>
        </p:spPr>
        <p:txBody>
          <a:bodyPr/>
          <a:lstStyle/>
          <a:p>
            <a:r>
              <a:rPr lang="zh-CN" altLang="en-US" dirty="0">
                <a:solidFill>
                  <a:srgbClr val="FF0000"/>
                </a:solidFill>
              </a:rPr>
              <a:t>实验明晚截止</a:t>
            </a:r>
            <a:endParaRPr lang="en-US" altLang="zh-CN" dirty="0">
              <a:solidFill>
                <a:srgbClr val="FF0000"/>
              </a:solidFill>
            </a:endParaRPr>
          </a:p>
          <a:p>
            <a:endParaRPr lang="en-US" altLang="zh-CN" dirty="0">
              <a:solidFill>
                <a:srgbClr val="FF0000"/>
              </a:solidFill>
            </a:endParaRPr>
          </a:p>
          <a:p>
            <a:r>
              <a:rPr lang="zh-CN" altLang="en-US">
                <a:solidFill>
                  <a:srgbClr val="FF0000"/>
                </a:solidFill>
              </a:rPr>
              <a:t>不使用编译器优化</a:t>
            </a:r>
            <a:endParaRPr lang="en-US" altLang="zh-CN" dirty="0">
              <a:solidFill>
                <a:srgbClr val="FF0000"/>
              </a:solidFill>
            </a:endParaRPr>
          </a:p>
          <a:p>
            <a:endParaRPr lang="en-US" altLang="zh-CN" dirty="0">
              <a:solidFill>
                <a:srgbClr val="FF0000"/>
              </a:solidFill>
            </a:endParaRPr>
          </a:p>
          <a:p>
            <a:r>
              <a:rPr lang="zh-CN" altLang="en-US" dirty="0">
                <a:solidFill>
                  <a:srgbClr val="FF0000"/>
                </a:solidFill>
              </a:rPr>
              <a:t>务必将代码提交到服务器上</a:t>
            </a:r>
            <a:endParaRPr lang="en-US" altLang="zh-CN" dirty="0">
              <a:solidFill>
                <a:srgbClr val="FF0000"/>
              </a:solidFill>
            </a:endParaRPr>
          </a:p>
          <a:p>
            <a:endParaRPr lang="en-US" dirty="0">
              <a:solidFill>
                <a:srgbClr val="FF0000"/>
              </a:solidFill>
            </a:endParaRPr>
          </a:p>
          <a:p>
            <a:r>
              <a:rPr lang="zh-CN" altLang="en-US" dirty="0">
                <a:solidFill>
                  <a:srgbClr val="FF0000"/>
                </a:solidFill>
              </a:rPr>
              <a:t>注意文件命名</a:t>
            </a:r>
            <a:endParaRPr lang="en-US" dirty="0">
              <a:solidFill>
                <a:srgbClr val="FF0000"/>
              </a:solidFill>
            </a:endParaRPr>
          </a:p>
        </p:txBody>
      </p:sp>
    </p:spTree>
    <p:extLst>
      <p:ext uri="{BB962C8B-B14F-4D97-AF65-F5344CB8AC3E}">
        <p14:creationId xmlns:p14="http://schemas.microsoft.com/office/powerpoint/2010/main" val="2455204200"/>
      </p:ext>
    </p:extLst>
  </p:cSld>
  <p:clrMapOvr>
    <a:masterClrMapping/>
  </p:clrMapOvr>
  <mc:AlternateContent xmlns:mc="http://schemas.openxmlformats.org/markup-compatibility/2006" xmlns:p14="http://schemas.microsoft.com/office/powerpoint/2010/main">
    <mc:Choice Requires="p14">
      <p:transition spd="med" p14:dur="700" advTm="16081">
        <p:fade/>
      </p:transition>
    </mc:Choice>
    <mc:Fallback xmlns="">
      <p:transition spd="med" advTm="16081">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5581F8-FB3E-4552-BFAC-459760752E22}"/>
              </a:ext>
            </a:extLst>
          </p:cNvPr>
          <p:cNvSpPr>
            <a:spLocks noGrp="1"/>
          </p:cNvSpPr>
          <p:nvPr>
            <p:ph type="title"/>
          </p:nvPr>
        </p:nvSpPr>
        <p:spPr/>
        <p:txBody>
          <a:bodyPr/>
          <a:lstStyle/>
          <a:p>
            <a:r>
              <a:rPr lang="zh-CN" altLang="en-US" dirty="0"/>
              <a:t>环境</a:t>
            </a:r>
          </a:p>
        </p:txBody>
      </p:sp>
      <p:sp>
        <p:nvSpPr>
          <p:cNvPr id="3" name="内容占位符 2">
            <a:extLst>
              <a:ext uri="{FF2B5EF4-FFF2-40B4-BE49-F238E27FC236}">
                <a16:creationId xmlns:a16="http://schemas.microsoft.com/office/drawing/2014/main" id="{2410C495-DC1F-4DD8-AE2B-8D728BD5B244}"/>
              </a:ext>
            </a:extLst>
          </p:cNvPr>
          <p:cNvSpPr>
            <a:spLocks noGrp="1"/>
          </p:cNvSpPr>
          <p:nvPr>
            <p:ph idx="1"/>
          </p:nvPr>
        </p:nvSpPr>
        <p:spPr/>
        <p:txBody>
          <a:bodyPr/>
          <a:lstStyle/>
          <a:p>
            <a:r>
              <a:rPr lang="zh-CN" altLang="en-US" dirty="0"/>
              <a:t>连接：先连接</a:t>
            </a:r>
            <a:r>
              <a:rPr lang="en-US" altLang="zh-CN" dirty="0" err="1"/>
              <a:t>mpi</a:t>
            </a:r>
            <a:r>
              <a:rPr lang="zh-CN" altLang="en-US" dirty="0"/>
              <a:t>实验机器</a:t>
            </a:r>
            <a:endParaRPr lang="en-US" altLang="zh-CN" dirty="0"/>
          </a:p>
          <a:p>
            <a:r>
              <a:rPr lang="en-US" altLang="zh-CN" dirty="0" err="1"/>
              <a:t>ssh</a:t>
            </a:r>
            <a:r>
              <a:rPr lang="en-US" altLang="zh-CN" dirty="0"/>
              <a:t> </a:t>
            </a:r>
            <a:r>
              <a:rPr lang="zh-CN" altLang="en-US" dirty="0"/>
              <a:t>连接</a:t>
            </a:r>
            <a:endParaRPr lang="en-US" altLang="zh-CN" dirty="0"/>
          </a:p>
          <a:p>
            <a:pPr lvl="1"/>
            <a:r>
              <a:rPr lang="en-US" altLang="zh-CN" dirty="0"/>
              <a:t>mpi-cu07-1 mpi-cu07-2 mpi-cu08-1 mpi-cu08-2</a:t>
            </a:r>
          </a:p>
          <a:p>
            <a:pPr lvl="1"/>
            <a:r>
              <a:rPr lang="zh-CN" altLang="en-US" dirty="0"/>
              <a:t>共</a:t>
            </a:r>
            <a:r>
              <a:rPr lang="en-US" altLang="zh-CN" dirty="0"/>
              <a:t>4</a:t>
            </a:r>
            <a:r>
              <a:rPr lang="zh-CN" altLang="en-US" dirty="0"/>
              <a:t>台虚拟机，每台一张</a:t>
            </a:r>
            <a:r>
              <a:rPr lang="en-US" altLang="zh-CN" dirty="0"/>
              <a:t>K80</a:t>
            </a:r>
          </a:p>
          <a:p>
            <a:r>
              <a:rPr lang="en-US" altLang="zh-CN" dirty="0"/>
              <a:t>4</a:t>
            </a:r>
            <a:r>
              <a:rPr lang="zh-CN" altLang="en-US" dirty="0"/>
              <a:t>台机器，每一台都有账号，随机选择使用</a:t>
            </a:r>
            <a:endParaRPr lang="en-US" altLang="zh-CN" dirty="0"/>
          </a:p>
          <a:p>
            <a:r>
              <a:rPr lang="en-US" altLang="zh-CN" dirty="0" err="1"/>
              <a:t>ssh</a:t>
            </a:r>
            <a:r>
              <a:rPr lang="en-US" altLang="zh-CN" dirty="0"/>
              <a:t> </a:t>
            </a:r>
            <a:r>
              <a:rPr lang="zh-CN" altLang="en-US" dirty="0"/>
              <a:t>学号</a:t>
            </a:r>
            <a:r>
              <a:rPr lang="en-US" altLang="zh-CN" dirty="0"/>
              <a:t>@mpi-cu07-1 </a:t>
            </a:r>
            <a:r>
              <a:rPr lang="zh-CN" altLang="en-US" dirty="0"/>
              <a:t>密码是学号</a:t>
            </a:r>
            <a:endParaRPr lang="en-US" altLang="zh-CN" dirty="0"/>
          </a:p>
        </p:txBody>
      </p:sp>
      <p:sp>
        <p:nvSpPr>
          <p:cNvPr id="4" name="灯片编号占位符 3">
            <a:extLst>
              <a:ext uri="{FF2B5EF4-FFF2-40B4-BE49-F238E27FC236}">
                <a16:creationId xmlns:a16="http://schemas.microsoft.com/office/drawing/2014/main" id="{9661D844-8194-4B8D-AB2A-AD2CD0201E73}"/>
              </a:ext>
            </a:extLst>
          </p:cNvPr>
          <p:cNvSpPr>
            <a:spLocks noGrp="1"/>
          </p:cNvSpPr>
          <p:nvPr>
            <p:ph type="sldNum" idx="11"/>
          </p:nvPr>
        </p:nvSpPr>
        <p:spPr/>
        <p:txBody>
          <a:bodyPr/>
          <a:lstStyle/>
          <a:p>
            <a:pPr>
              <a:defRPr/>
            </a:pPr>
            <a:fld id="{674FFEFF-15CC-4A55-A011-34A78976D796}" type="slidenum">
              <a:rPr lang="en-US" smtClean="0"/>
              <a:pPr>
                <a:defRPr/>
              </a:pPr>
              <a:t>3</a:t>
            </a:fld>
            <a:endParaRPr lang="en-US"/>
          </a:p>
        </p:txBody>
      </p:sp>
    </p:spTree>
    <p:extLst>
      <p:ext uri="{BB962C8B-B14F-4D97-AF65-F5344CB8AC3E}">
        <p14:creationId xmlns:p14="http://schemas.microsoft.com/office/powerpoint/2010/main" val="4187762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5C7C8B-E229-498D-A880-98AF55B2B7C0}"/>
              </a:ext>
            </a:extLst>
          </p:cNvPr>
          <p:cNvSpPr>
            <a:spLocks noGrp="1"/>
          </p:cNvSpPr>
          <p:nvPr>
            <p:ph type="title"/>
          </p:nvPr>
        </p:nvSpPr>
        <p:spPr/>
        <p:txBody>
          <a:bodyPr/>
          <a:lstStyle/>
          <a:p>
            <a:r>
              <a:rPr lang="zh-CN" altLang="en-US" dirty="0"/>
              <a:t>环境</a:t>
            </a:r>
          </a:p>
        </p:txBody>
      </p:sp>
      <p:sp>
        <p:nvSpPr>
          <p:cNvPr id="3" name="内容占位符 2">
            <a:extLst>
              <a:ext uri="{FF2B5EF4-FFF2-40B4-BE49-F238E27FC236}">
                <a16:creationId xmlns:a16="http://schemas.microsoft.com/office/drawing/2014/main" id="{D3C7BE0F-1D0C-4FCE-87D2-D1035694EDC8}"/>
              </a:ext>
            </a:extLst>
          </p:cNvPr>
          <p:cNvSpPr>
            <a:spLocks noGrp="1"/>
          </p:cNvSpPr>
          <p:nvPr>
            <p:ph idx="1"/>
          </p:nvPr>
        </p:nvSpPr>
        <p:spPr/>
        <p:txBody>
          <a:bodyPr/>
          <a:lstStyle/>
          <a:p>
            <a:r>
              <a:rPr lang="zh-CN" altLang="en-US" dirty="0"/>
              <a:t>检查环境：</a:t>
            </a:r>
            <a:endParaRPr lang="en-US" altLang="zh-CN" dirty="0"/>
          </a:p>
          <a:p>
            <a:r>
              <a:rPr lang="en-US" altLang="zh-CN" dirty="0" err="1"/>
              <a:t>nvidia-smi</a:t>
            </a:r>
            <a:r>
              <a:rPr lang="en-US" altLang="zh-CN" dirty="0"/>
              <a:t> </a:t>
            </a:r>
            <a:r>
              <a:rPr lang="zh-CN" altLang="en-US" dirty="0"/>
              <a:t>查看占用</a:t>
            </a:r>
            <a:endParaRPr lang="en-US" altLang="zh-CN" dirty="0"/>
          </a:p>
          <a:p>
            <a:r>
              <a:rPr lang="en-US" altLang="zh-CN" dirty="0" err="1"/>
              <a:t>nvcc</a:t>
            </a:r>
            <a:r>
              <a:rPr lang="en-US" altLang="zh-CN" dirty="0"/>
              <a:t> -V</a:t>
            </a:r>
            <a:r>
              <a:rPr lang="zh-CN" altLang="en-US" dirty="0"/>
              <a:t>（大写）查看编译器版本</a:t>
            </a:r>
            <a:endParaRPr lang="en-US" altLang="zh-CN" dirty="0"/>
          </a:p>
          <a:p>
            <a:r>
              <a:rPr lang="en-US" altLang="zh-CN" dirty="0"/>
              <a:t>Kepler</a:t>
            </a:r>
            <a:r>
              <a:rPr lang="zh-CN" altLang="en-US" dirty="0"/>
              <a:t>架构编译命令：</a:t>
            </a:r>
            <a:endParaRPr lang="en-US" altLang="zh-CN" dirty="0"/>
          </a:p>
          <a:p>
            <a:r>
              <a:rPr lang="en-US" altLang="zh-CN" dirty="0" err="1"/>
              <a:t>nvcc</a:t>
            </a:r>
            <a:r>
              <a:rPr lang="en-US" altLang="zh-CN" dirty="0"/>
              <a:t> -arch sm_37 -o </a:t>
            </a:r>
            <a:r>
              <a:rPr lang="en-US" altLang="zh-CN" dirty="0" err="1"/>
              <a:t>cudaadd</a:t>
            </a:r>
            <a:r>
              <a:rPr lang="en-US" altLang="zh-CN" dirty="0"/>
              <a:t> cudaadd.cu</a:t>
            </a:r>
            <a:endParaRPr lang="zh-CN" altLang="en-US" dirty="0"/>
          </a:p>
          <a:p>
            <a:endParaRPr lang="zh-CN" altLang="en-US" dirty="0"/>
          </a:p>
        </p:txBody>
      </p:sp>
      <p:sp>
        <p:nvSpPr>
          <p:cNvPr id="4" name="灯片编号占位符 3">
            <a:extLst>
              <a:ext uri="{FF2B5EF4-FFF2-40B4-BE49-F238E27FC236}">
                <a16:creationId xmlns:a16="http://schemas.microsoft.com/office/drawing/2014/main" id="{53415D35-A911-40C4-88C7-A44477802996}"/>
              </a:ext>
            </a:extLst>
          </p:cNvPr>
          <p:cNvSpPr>
            <a:spLocks noGrp="1"/>
          </p:cNvSpPr>
          <p:nvPr>
            <p:ph type="sldNum" idx="11"/>
          </p:nvPr>
        </p:nvSpPr>
        <p:spPr/>
        <p:txBody>
          <a:bodyPr/>
          <a:lstStyle/>
          <a:p>
            <a:pPr>
              <a:defRPr/>
            </a:pPr>
            <a:fld id="{674FFEFF-15CC-4A55-A011-34A78976D796}" type="slidenum">
              <a:rPr lang="en-US" smtClean="0"/>
              <a:pPr>
                <a:defRPr/>
              </a:pPr>
              <a:t>4</a:t>
            </a:fld>
            <a:endParaRPr lang="en-US"/>
          </a:p>
        </p:txBody>
      </p:sp>
    </p:spTree>
    <p:extLst>
      <p:ext uri="{BB962C8B-B14F-4D97-AF65-F5344CB8AC3E}">
        <p14:creationId xmlns:p14="http://schemas.microsoft.com/office/powerpoint/2010/main" val="26034132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zh-CN" dirty="0" err="1"/>
              <a:t>Nsight</a:t>
            </a:r>
            <a:r>
              <a:rPr lang="en-US" altLang="zh-CN" dirty="0"/>
              <a:t> compute</a:t>
            </a:r>
            <a:endParaRPr lang="en-US" altLang="en-US" dirty="0"/>
          </a:p>
        </p:txBody>
      </p:sp>
      <p:sp>
        <p:nvSpPr>
          <p:cNvPr id="5123" name="Content Placeholder 3"/>
          <p:cNvSpPr>
            <a:spLocks noGrp="1"/>
          </p:cNvSpPr>
          <p:nvPr>
            <p:ph idx="1"/>
          </p:nvPr>
        </p:nvSpPr>
        <p:spPr/>
        <p:txBody>
          <a:bodyPr>
            <a:normAutofit/>
          </a:bodyPr>
          <a:lstStyle/>
          <a:p>
            <a:r>
              <a:rPr lang="en-US" altLang="zh-CN" dirty="0">
                <a:solidFill>
                  <a:schemeClr val="tx1"/>
                </a:solidFill>
              </a:rPr>
              <a:t>CUDA</a:t>
            </a:r>
            <a:r>
              <a:rPr lang="zh-CN" altLang="en-US" dirty="0">
                <a:solidFill>
                  <a:schemeClr val="tx1"/>
                </a:solidFill>
              </a:rPr>
              <a:t>内核级性能分析工具</a:t>
            </a:r>
            <a:endParaRPr lang="en-US" altLang="zh-CN" dirty="0">
              <a:solidFill>
                <a:schemeClr val="tx1"/>
              </a:solidFill>
            </a:endParaRPr>
          </a:p>
          <a:p>
            <a:pPr lvl="1"/>
            <a:r>
              <a:rPr lang="zh-CN" altLang="en-US" dirty="0">
                <a:solidFill>
                  <a:schemeClr val="tx1"/>
                </a:solidFill>
              </a:rPr>
              <a:t>查看</a:t>
            </a:r>
            <a:r>
              <a:rPr lang="en-US" altLang="zh-CN" dirty="0" err="1">
                <a:solidFill>
                  <a:schemeClr val="tx1"/>
                </a:solidFill>
              </a:rPr>
              <a:t>gpu</a:t>
            </a:r>
            <a:r>
              <a:rPr lang="zh-CN" altLang="en-US" dirty="0">
                <a:solidFill>
                  <a:schemeClr val="tx1"/>
                </a:solidFill>
              </a:rPr>
              <a:t>利用率</a:t>
            </a:r>
            <a:endParaRPr lang="en-US" altLang="zh-CN" dirty="0">
              <a:solidFill>
                <a:schemeClr val="tx1"/>
              </a:solidFill>
            </a:endParaRPr>
          </a:p>
          <a:p>
            <a:pPr lvl="1"/>
            <a:r>
              <a:rPr lang="zh-CN" altLang="en-US" dirty="0">
                <a:solidFill>
                  <a:schemeClr val="tx1"/>
                </a:solidFill>
              </a:rPr>
              <a:t>查看占有率</a:t>
            </a:r>
            <a:endParaRPr lang="en-US" altLang="zh-CN" dirty="0">
              <a:solidFill>
                <a:schemeClr val="tx1"/>
              </a:solidFill>
            </a:endParaRPr>
          </a:p>
          <a:p>
            <a:pPr lvl="1"/>
            <a:r>
              <a:rPr lang="zh-CN" altLang="en-US" dirty="0">
                <a:solidFill>
                  <a:schemeClr val="tx1"/>
                </a:solidFill>
              </a:rPr>
              <a:t>查看访存效率</a:t>
            </a:r>
            <a:endParaRPr lang="en-US" altLang="zh-CN" dirty="0">
              <a:solidFill>
                <a:schemeClr val="tx1"/>
              </a:solidFill>
            </a:endParaRPr>
          </a:p>
          <a:p>
            <a:pPr lvl="1"/>
            <a:r>
              <a:rPr lang="en-US" altLang="zh-CN" dirty="0">
                <a:solidFill>
                  <a:schemeClr val="tx1"/>
                </a:solidFill>
              </a:rPr>
              <a:t>….</a:t>
            </a:r>
          </a:p>
          <a:p>
            <a:r>
              <a:rPr lang="zh-CN" altLang="en-US" dirty="0">
                <a:solidFill>
                  <a:schemeClr val="tx1"/>
                </a:solidFill>
              </a:rPr>
              <a:t>仅支持图灵架构等新架构（</a:t>
            </a:r>
            <a:r>
              <a:rPr lang="en-US" altLang="zh-CN" dirty="0">
                <a:solidFill>
                  <a:schemeClr val="tx1"/>
                </a:solidFill>
              </a:rPr>
              <a:t>K80</a:t>
            </a:r>
            <a:r>
              <a:rPr lang="zh-CN" altLang="en-US" dirty="0">
                <a:solidFill>
                  <a:schemeClr val="tx1"/>
                </a:solidFill>
              </a:rPr>
              <a:t>无法使用）</a:t>
            </a:r>
            <a:endParaRPr lang="en-US" altLang="zh-CN" dirty="0">
              <a:solidFill>
                <a:schemeClr val="tx1"/>
              </a:solidFill>
            </a:endParaRPr>
          </a:p>
          <a:p>
            <a:endParaRPr lang="en-US" altLang="zh-CN" dirty="0">
              <a:solidFill>
                <a:schemeClr val="tx1"/>
              </a:solidFill>
            </a:endParaRPr>
          </a:p>
          <a:p>
            <a:endParaRPr lang="en-US" altLang="zh-CN" dirty="0">
              <a:solidFill>
                <a:schemeClr val="tx1"/>
              </a:solidFill>
            </a:endParaRPr>
          </a:p>
        </p:txBody>
      </p:sp>
      <p:sp>
        <p:nvSpPr>
          <p:cNvPr id="512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ts val="7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000000"/>
                </a:solidFill>
                <a:latin typeface="Arial" panose="020B0604020202020204" pitchFamily="34" charset="0"/>
              </a:defRPr>
            </a:lvl1pPr>
            <a:lvl2pPr marL="742950" indent="-285750">
              <a:spcBef>
                <a:spcPts val="6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Arial" panose="020B0604020202020204" pitchFamily="34" charset="0"/>
              </a:defRPr>
            </a:lvl2pPr>
            <a:lvl3pPr marL="1143000" indent="-228600">
              <a:spcBef>
                <a:spcPts val="5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3pPr>
            <a:lvl4pPr marL="1600200" indent="-228600">
              <a:spcBef>
                <a:spcPts val="5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4pPr>
            <a:lvl5pPr marL="2057400" indent="-228600">
              <a:spcBef>
                <a:spcPts val="500"/>
              </a:spcBef>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5pPr>
            <a:lvl6pPr marL="25146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6pPr>
            <a:lvl7pPr marL="29718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7pPr>
            <a:lvl8pPr marL="34290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8pPr>
            <a:lvl9pPr marL="3886200" indent="-228600" defTabSz="449263" eaLnBrk="0" fontAlgn="base" hangingPunct="0">
              <a:spcBef>
                <a:spcPts val="500"/>
              </a:spcBef>
              <a:spcAft>
                <a:spcPct val="0"/>
              </a:spcAft>
              <a:buClr>
                <a:srgbClr val="000000"/>
              </a:buClr>
              <a:buSzPct val="100000"/>
              <a:buFont typeface="Arial" panose="020B0604020202020204" pitchFamily="34" charset="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Arial" panose="020B0604020202020204" pitchFamily="34" charset="0"/>
              </a:defRPr>
            </a:lvl9pPr>
          </a:lstStyle>
          <a:p>
            <a:pPr>
              <a:spcBef>
                <a:spcPct val="0"/>
              </a:spcBef>
              <a:buFont typeface="Times New Roman" panose="02020603050405020304" pitchFamily="18" charset="0"/>
              <a:buNone/>
            </a:pPr>
            <a:fld id="{46E42F09-DBE9-4498-8358-25B4BAF45A1E}" type="slidenum">
              <a:rPr lang="en-US" altLang="en-US" sz="1400" smtClean="0">
                <a:latin typeface="Times New Roman" panose="02020603050405020304" pitchFamily="18" charset="0"/>
              </a:rPr>
              <a:pPr>
                <a:spcBef>
                  <a:spcPct val="0"/>
                </a:spcBef>
                <a:buFont typeface="Times New Roman" panose="02020603050405020304" pitchFamily="18" charset="0"/>
                <a:buNone/>
              </a:pPr>
              <a:t>5</a:t>
            </a:fld>
            <a:endParaRPr lang="en-US" altLang="en-US" sz="1400">
              <a:latin typeface="Times New Roman" panose="02020603050405020304" pitchFamily="18" charset="0"/>
            </a:endParaRPr>
          </a:p>
        </p:txBody>
      </p:sp>
    </p:spTree>
    <p:extLst>
      <p:ext uri="{BB962C8B-B14F-4D97-AF65-F5344CB8AC3E}">
        <p14:creationId xmlns:p14="http://schemas.microsoft.com/office/powerpoint/2010/main" val="2126012626"/>
      </p:ext>
    </p:extLst>
  </p:cSld>
  <p:clrMapOvr>
    <a:masterClrMapping/>
  </p:clrMapOvr>
  <mc:AlternateContent xmlns:mc="http://schemas.openxmlformats.org/markup-compatibility/2006" xmlns:p14="http://schemas.microsoft.com/office/powerpoint/2010/main">
    <mc:Choice Requires="p14">
      <p:transition spd="slow" p14:dur="2000" advTm="45095"/>
    </mc:Choice>
    <mc:Fallback xmlns="">
      <p:transition spd="slow" advTm="45095"/>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矩阵乘法：串行</a:t>
            </a:r>
            <a:endParaRPr lang="en-US" dirty="0"/>
          </a:p>
        </p:txBody>
      </p:sp>
      <p:sp>
        <p:nvSpPr>
          <p:cNvPr id="4" name="灯片编号占位符 3">
            <a:extLst>
              <a:ext uri="{FF2B5EF4-FFF2-40B4-BE49-F238E27FC236}">
                <a16:creationId xmlns:a16="http://schemas.microsoft.com/office/drawing/2014/main" id="{2274B5D1-12DB-43D9-970F-5F1D388443B8}"/>
              </a:ext>
            </a:extLst>
          </p:cNvPr>
          <p:cNvSpPr>
            <a:spLocks noGrp="1"/>
          </p:cNvSpPr>
          <p:nvPr>
            <p:ph type="sldNum" idx="11"/>
          </p:nvPr>
        </p:nvSpPr>
        <p:spPr/>
        <p:txBody>
          <a:bodyPr/>
          <a:lstStyle/>
          <a:p>
            <a:pPr>
              <a:defRPr/>
            </a:pPr>
            <a:fld id="{674FFEFF-15CC-4A55-A011-34A78976D796}" type="slidenum">
              <a:rPr lang="en-US" smtClean="0"/>
              <a:pPr>
                <a:defRPr/>
              </a:pPr>
              <a:t>6</a:t>
            </a:fld>
            <a:endParaRPr lang="en-US"/>
          </a:p>
        </p:txBody>
      </p:sp>
      <p:sp>
        <p:nvSpPr>
          <p:cNvPr id="10" name="文本框 9">
            <a:extLst>
              <a:ext uri="{FF2B5EF4-FFF2-40B4-BE49-F238E27FC236}">
                <a16:creationId xmlns:a16="http://schemas.microsoft.com/office/drawing/2014/main" id="{ED253F7E-3E61-4542-92C1-4A21D0488B74}"/>
              </a:ext>
            </a:extLst>
          </p:cNvPr>
          <p:cNvSpPr txBox="1"/>
          <p:nvPr/>
        </p:nvSpPr>
        <p:spPr>
          <a:xfrm>
            <a:off x="1066801" y="1284270"/>
            <a:ext cx="7772400" cy="5324535"/>
          </a:xfrm>
          <a:prstGeom prst="rect">
            <a:avLst/>
          </a:prstGeom>
          <a:solidFill>
            <a:schemeClr val="tx1">
              <a:lumMod val="85000"/>
              <a:lumOff val="15000"/>
            </a:schemeClr>
          </a:solidFill>
        </p:spPr>
        <p:txBody>
          <a:bodyPr wrap="square">
            <a:spAutoFit/>
          </a:bodyPr>
          <a:lstStyle/>
          <a:p>
            <a:r>
              <a:rPr lang="en-US" altLang="zh-CN" sz="2000" b="0" dirty="0">
                <a:solidFill>
                  <a:srgbClr val="569CD6"/>
                </a:solidFill>
                <a:effectLst/>
                <a:latin typeface="Consolas" panose="020B0609020204030204" pitchFamily="49" charset="0"/>
              </a:rPr>
              <a:t>void</a:t>
            </a:r>
            <a:r>
              <a:rPr lang="en-US" altLang="zh-CN" sz="2000" b="0" dirty="0">
                <a:solidFill>
                  <a:srgbClr val="D4D4D4"/>
                </a:solidFill>
                <a:effectLst/>
                <a:latin typeface="Consolas" panose="020B0609020204030204" pitchFamily="49" charset="0"/>
              </a:rPr>
              <a:t> </a:t>
            </a:r>
            <a:r>
              <a:rPr lang="en-US" altLang="zh-CN" sz="2000" b="0" dirty="0" err="1">
                <a:solidFill>
                  <a:srgbClr val="DCDCAA"/>
                </a:solidFill>
                <a:effectLst/>
                <a:latin typeface="Consolas" panose="020B0609020204030204" pitchFamily="49" charset="0"/>
              </a:rPr>
              <a:t>matrixMulCpu</a:t>
            </a:r>
            <a:r>
              <a:rPr lang="en-US" altLang="zh-CN" sz="2000" b="0" dirty="0">
                <a:solidFill>
                  <a:srgbClr val="D4D4D4"/>
                </a:solidFill>
                <a:effectLst/>
                <a:latin typeface="Consolas" panose="020B0609020204030204" pitchFamily="49" charset="0"/>
              </a:rPr>
              <a:t>(</a:t>
            </a:r>
            <a:r>
              <a:rPr lang="en-US" altLang="zh-CN" sz="2000" b="0" dirty="0">
                <a:solidFill>
                  <a:srgbClr val="569CD6"/>
                </a:solidFill>
                <a:effectLst/>
                <a:latin typeface="Consolas" panose="020B0609020204030204" pitchFamily="49" charset="0"/>
              </a:rPr>
              <a:t>float*</a:t>
            </a:r>
            <a:r>
              <a:rPr lang="en-US" altLang="zh-CN" sz="2000" b="0" dirty="0">
                <a:solidFill>
                  <a:srgbClr val="D4D4D4"/>
                </a:solidFill>
                <a:effectLst/>
                <a:latin typeface="Consolas" panose="020B0609020204030204" pitchFamily="49" charset="0"/>
              </a:rPr>
              <a:t> </a:t>
            </a:r>
            <a:r>
              <a:rPr lang="en-US" altLang="zh-CN" sz="2000" b="0" dirty="0" err="1">
                <a:solidFill>
                  <a:srgbClr val="9CDCFE"/>
                </a:solidFill>
                <a:effectLst/>
                <a:latin typeface="Consolas" panose="020B0609020204030204" pitchFamily="49" charset="0"/>
              </a:rPr>
              <a:t>fpMatrixA</a:t>
            </a:r>
            <a:r>
              <a:rPr lang="en-US" altLang="zh-CN" sz="2000" b="0" dirty="0">
                <a:solidFill>
                  <a:srgbClr val="D4D4D4"/>
                </a:solidFill>
                <a:effectLst/>
                <a:latin typeface="Consolas" panose="020B0609020204030204" pitchFamily="49" charset="0"/>
              </a:rPr>
              <a:t>, </a:t>
            </a:r>
            <a:r>
              <a:rPr lang="en-US" altLang="zh-CN" sz="2000" b="0" dirty="0">
                <a:solidFill>
                  <a:srgbClr val="569CD6"/>
                </a:solidFill>
                <a:effectLst/>
                <a:latin typeface="Consolas" panose="020B0609020204030204" pitchFamily="49" charset="0"/>
              </a:rPr>
              <a:t>float*</a:t>
            </a:r>
            <a:r>
              <a:rPr lang="en-US" altLang="zh-CN" sz="2000" b="0" dirty="0">
                <a:solidFill>
                  <a:srgbClr val="D4D4D4"/>
                </a:solidFill>
                <a:effectLst/>
                <a:latin typeface="Consolas" panose="020B0609020204030204" pitchFamily="49" charset="0"/>
              </a:rPr>
              <a:t> </a:t>
            </a:r>
            <a:r>
              <a:rPr lang="en-US" altLang="zh-CN" sz="2000" b="0" dirty="0" err="1">
                <a:solidFill>
                  <a:srgbClr val="9CDCFE"/>
                </a:solidFill>
                <a:effectLst/>
                <a:latin typeface="Consolas" panose="020B0609020204030204" pitchFamily="49" charset="0"/>
              </a:rPr>
              <a:t>fpMatrixB</a:t>
            </a:r>
            <a:r>
              <a:rPr lang="en-US" altLang="zh-CN" sz="2000" b="0" dirty="0">
                <a:solidFill>
                  <a:srgbClr val="D4D4D4"/>
                </a:solidFill>
                <a:effectLst/>
                <a:latin typeface="Consolas" panose="020B0609020204030204" pitchFamily="49" charset="0"/>
              </a:rPr>
              <a:t>, </a:t>
            </a:r>
            <a:r>
              <a:rPr lang="en-US" altLang="zh-CN" sz="2000" b="0" dirty="0">
                <a:solidFill>
                  <a:srgbClr val="569CD6"/>
                </a:solidFill>
                <a:effectLst/>
                <a:latin typeface="Consolas" panose="020B0609020204030204" pitchFamily="49" charset="0"/>
              </a:rPr>
              <a:t>float*</a:t>
            </a:r>
            <a:r>
              <a:rPr lang="en-US" altLang="zh-CN" sz="2000" b="0" dirty="0">
                <a:solidFill>
                  <a:srgbClr val="D4D4D4"/>
                </a:solidFill>
                <a:effectLst/>
                <a:latin typeface="Consolas" panose="020B0609020204030204" pitchFamily="49" charset="0"/>
              </a:rPr>
              <a:t> </a:t>
            </a:r>
            <a:r>
              <a:rPr lang="en-US" altLang="zh-CN" sz="2000" b="0" dirty="0" err="1">
                <a:solidFill>
                  <a:srgbClr val="9CDCFE"/>
                </a:solidFill>
                <a:effectLst/>
                <a:latin typeface="Consolas" panose="020B0609020204030204" pitchFamily="49" charset="0"/>
              </a:rPr>
              <a:t>fpMatrixC</a:t>
            </a:r>
            <a:r>
              <a:rPr lang="en-US" altLang="zh-CN" sz="2000" b="0" dirty="0" err="1">
                <a:solidFill>
                  <a:srgbClr val="D4D4D4"/>
                </a:solidFill>
                <a:effectLst/>
                <a:latin typeface="Consolas" panose="020B0609020204030204" pitchFamily="49" charset="0"/>
              </a:rPr>
              <a:t>,</a:t>
            </a:r>
            <a:r>
              <a:rPr lang="en-US" altLang="zh-CN" sz="2000" b="0" dirty="0" err="1">
                <a:solidFill>
                  <a:srgbClr val="569CD6"/>
                </a:solidFill>
                <a:effectLst/>
                <a:latin typeface="Consolas" panose="020B0609020204030204" pitchFamily="49" charset="0"/>
              </a:rPr>
              <a:t>int</a:t>
            </a:r>
            <a:r>
              <a:rPr lang="en-US" altLang="zh-CN" sz="2000" b="0" dirty="0">
                <a:solidFill>
                  <a:srgbClr val="D4D4D4"/>
                </a:solidFill>
                <a:effectLst/>
                <a:latin typeface="Consolas" panose="020B0609020204030204" pitchFamily="49" charset="0"/>
              </a:rPr>
              <a:t> </a:t>
            </a:r>
            <a:r>
              <a:rPr lang="en-US" altLang="zh-CN" sz="2000" b="0" dirty="0">
                <a:solidFill>
                  <a:srgbClr val="9CDCFE"/>
                </a:solidFill>
                <a:effectLst/>
                <a:latin typeface="Consolas" panose="020B0609020204030204" pitchFamily="49" charset="0"/>
              </a:rPr>
              <a:t>m</a:t>
            </a:r>
            <a:r>
              <a:rPr lang="en-US" altLang="zh-CN" sz="2000" b="0" dirty="0">
                <a:solidFill>
                  <a:srgbClr val="D4D4D4"/>
                </a:solidFill>
                <a:effectLst/>
                <a:latin typeface="Consolas" panose="020B0609020204030204" pitchFamily="49" charset="0"/>
              </a:rPr>
              <a:t>, </a:t>
            </a:r>
            <a:r>
              <a:rPr lang="en-US" altLang="zh-CN" sz="2000" b="0" dirty="0">
                <a:solidFill>
                  <a:srgbClr val="569CD6"/>
                </a:solidFill>
                <a:effectLst/>
                <a:latin typeface="Consolas" panose="020B0609020204030204" pitchFamily="49" charset="0"/>
              </a:rPr>
              <a:t>int</a:t>
            </a:r>
            <a:r>
              <a:rPr lang="en-US" altLang="zh-CN" sz="2000" b="0" dirty="0">
                <a:solidFill>
                  <a:srgbClr val="D4D4D4"/>
                </a:solidFill>
                <a:effectLst/>
                <a:latin typeface="Consolas" panose="020B0609020204030204" pitchFamily="49" charset="0"/>
              </a:rPr>
              <a:t> </a:t>
            </a:r>
            <a:r>
              <a:rPr lang="en-US" altLang="zh-CN" sz="2000" b="0" dirty="0">
                <a:solidFill>
                  <a:srgbClr val="9CDCFE"/>
                </a:solidFill>
                <a:effectLst/>
                <a:latin typeface="Consolas" panose="020B0609020204030204" pitchFamily="49" charset="0"/>
              </a:rPr>
              <a:t>n</a:t>
            </a:r>
            <a:r>
              <a:rPr lang="en-US" altLang="zh-CN" sz="2000" b="0" dirty="0">
                <a:solidFill>
                  <a:srgbClr val="D4D4D4"/>
                </a:solidFill>
                <a:effectLst/>
                <a:latin typeface="Consolas" panose="020B0609020204030204" pitchFamily="49" charset="0"/>
              </a:rPr>
              <a:t>, </a:t>
            </a:r>
            <a:r>
              <a:rPr lang="en-US" altLang="zh-CN" sz="2000" b="0" dirty="0">
                <a:solidFill>
                  <a:srgbClr val="569CD6"/>
                </a:solidFill>
                <a:effectLst/>
                <a:latin typeface="Consolas" panose="020B0609020204030204" pitchFamily="49" charset="0"/>
              </a:rPr>
              <a:t>int</a:t>
            </a:r>
            <a:r>
              <a:rPr lang="en-US" altLang="zh-CN" sz="2000" b="0" dirty="0">
                <a:solidFill>
                  <a:srgbClr val="D4D4D4"/>
                </a:solidFill>
                <a:effectLst/>
                <a:latin typeface="Consolas" panose="020B0609020204030204" pitchFamily="49" charset="0"/>
              </a:rPr>
              <a:t> </a:t>
            </a:r>
            <a:r>
              <a:rPr lang="en-US" altLang="zh-CN" sz="2000" b="0" dirty="0">
                <a:solidFill>
                  <a:srgbClr val="9CDCFE"/>
                </a:solidFill>
                <a:effectLst/>
                <a:latin typeface="Consolas" panose="020B0609020204030204" pitchFamily="49" charset="0"/>
              </a:rPr>
              <a:t>k</a:t>
            </a:r>
            <a:r>
              <a:rPr lang="en-US" altLang="zh-CN" sz="2000" b="0" dirty="0">
                <a:solidFill>
                  <a:srgbClr val="D4D4D4"/>
                </a:solidFill>
                <a:effectLst/>
                <a:latin typeface="Consolas" panose="020B0609020204030204" pitchFamily="49" charset="0"/>
              </a:rPr>
              <a:t>){</a:t>
            </a:r>
          </a:p>
          <a:p>
            <a:r>
              <a:rPr lang="en-US" altLang="zh-CN" sz="2000" b="0" dirty="0">
                <a:solidFill>
                  <a:srgbClr val="D4D4D4"/>
                </a:solidFill>
                <a:effectLst/>
                <a:latin typeface="Consolas" panose="020B0609020204030204" pitchFamily="49" charset="0"/>
              </a:rPr>
              <a:t>    </a:t>
            </a:r>
            <a:r>
              <a:rPr lang="en-US" altLang="zh-CN" sz="2000" b="0" dirty="0">
                <a:solidFill>
                  <a:srgbClr val="569CD6"/>
                </a:solidFill>
                <a:effectLst/>
                <a:latin typeface="Consolas" panose="020B0609020204030204" pitchFamily="49" charset="0"/>
              </a:rPr>
              <a:t>float</a:t>
            </a:r>
            <a:r>
              <a:rPr lang="en-US" altLang="zh-CN" sz="2000" b="0" dirty="0">
                <a:solidFill>
                  <a:srgbClr val="D4D4D4"/>
                </a:solidFill>
                <a:effectLst/>
                <a:latin typeface="Consolas" panose="020B0609020204030204" pitchFamily="49" charset="0"/>
              </a:rPr>
              <a:t> sum = </a:t>
            </a:r>
            <a:r>
              <a:rPr lang="en-US" altLang="zh-CN" sz="2000" b="0" dirty="0">
                <a:solidFill>
                  <a:srgbClr val="B5CEA8"/>
                </a:solidFill>
                <a:effectLst/>
                <a:latin typeface="Consolas" panose="020B0609020204030204" pitchFamily="49" charset="0"/>
              </a:rPr>
              <a:t>0.0f</a:t>
            </a:r>
            <a:r>
              <a:rPr lang="en-US" altLang="zh-CN" sz="2000" b="0" dirty="0">
                <a:solidFill>
                  <a:srgbClr val="D4D4D4"/>
                </a:solidFill>
                <a:effectLst/>
                <a:latin typeface="Consolas" panose="020B0609020204030204" pitchFamily="49" charset="0"/>
              </a:rPr>
              <a:t>;</a:t>
            </a:r>
          </a:p>
          <a:p>
            <a:r>
              <a:rPr lang="en-US" altLang="zh-CN" sz="2000" b="0" dirty="0">
                <a:solidFill>
                  <a:srgbClr val="D4D4D4"/>
                </a:solidFill>
                <a:effectLst/>
                <a:latin typeface="Consolas" panose="020B0609020204030204" pitchFamily="49" charset="0"/>
              </a:rPr>
              <a:t>    </a:t>
            </a:r>
            <a:r>
              <a:rPr lang="en-US" altLang="zh-CN" sz="2000" b="0" dirty="0">
                <a:solidFill>
                  <a:srgbClr val="C586C0"/>
                </a:solidFill>
                <a:effectLst/>
                <a:latin typeface="Consolas" panose="020B0609020204030204" pitchFamily="49" charset="0"/>
              </a:rPr>
              <a:t>for</a:t>
            </a:r>
            <a:r>
              <a:rPr lang="en-US" altLang="zh-CN" sz="2000" b="0" dirty="0">
                <a:solidFill>
                  <a:srgbClr val="D4D4D4"/>
                </a:solidFill>
                <a:effectLst/>
                <a:latin typeface="Consolas" panose="020B0609020204030204" pitchFamily="49" charset="0"/>
              </a:rPr>
              <a:t>(</a:t>
            </a:r>
            <a:r>
              <a:rPr lang="en-US" altLang="zh-CN" sz="2000" b="0" dirty="0">
                <a:solidFill>
                  <a:srgbClr val="569CD6"/>
                </a:solidFill>
                <a:effectLst/>
                <a:latin typeface="Consolas" panose="020B0609020204030204" pitchFamily="49" charset="0"/>
              </a:rPr>
              <a:t>int</a:t>
            </a:r>
            <a:r>
              <a:rPr lang="en-US" altLang="zh-CN" sz="2000" b="0" dirty="0">
                <a:solidFill>
                  <a:srgbClr val="D4D4D4"/>
                </a:solidFill>
                <a:effectLst/>
                <a:latin typeface="Consolas" panose="020B0609020204030204" pitchFamily="49" charset="0"/>
              </a:rPr>
              <a:t> </a:t>
            </a:r>
            <a:r>
              <a:rPr lang="en-US" altLang="zh-CN" sz="2000" b="0" dirty="0" err="1">
                <a:solidFill>
                  <a:srgbClr val="D4D4D4"/>
                </a:solidFill>
                <a:effectLst/>
                <a:latin typeface="Consolas" panose="020B0609020204030204" pitchFamily="49" charset="0"/>
              </a:rPr>
              <a:t>i</a:t>
            </a:r>
            <a:r>
              <a:rPr lang="en-US" altLang="zh-CN" sz="2000" b="0" dirty="0">
                <a:solidFill>
                  <a:srgbClr val="D4D4D4"/>
                </a:solidFill>
                <a:effectLst/>
                <a:latin typeface="Consolas" panose="020B0609020204030204" pitchFamily="49" charset="0"/>
              </a:rPr>
              <a:t> = </a:t>
            </a:r>
            <a:r>
              <a:rPr lang="en-US" altLang="zh-CN" sz="2000" b="0" dirty="0">
                <a:solidFill>
                  <a:srgbClr val="B5CEA8"/>
                </a:solidFill>
                <a:effectLst/>
                <a:latin typeface="Consolas" panose="020B0609020204030204" pitchFamily="49" charset="0"/>
              </a:rPr>
              <a:t>0</a:t>
            </a:r>
            <a:r>
              <a:rPr lang="en-US" altLang="zh-CN" sz="2000" b="0" dirty="0">
                <a:solidFill>
                  <a:srgbClr val="D4D4D4"/>
                </a:solidFill>
                <a:effectLst/>
                <a:latin typeface="Consolas" panose="020B0609020204030204" pitchFamily="49" charset="0"/>
              </a:rPr>
              <a:t>; </a:t>
            </a:r>
            <a:r>
              <a:rPr lang="en-US" altLang="zh-CN" sz="2000" b="0" dirty="0" err="1">
                <a:solidFill>
                  <a:srgbClr val="D4D4D4"/>
                </a:solidFill>
                <a:effectLst/>
                <a:latin typeface="Consolas" panose="020B0609020204030204" pitchFamily="49" charset="0"/>
              </a:rPr>
              <a:t>i</a:t>
            </a:r>
            <a:r>
              <a:rPr lang="en-US" altLang="zh-CN" sz="2000" b="0" dirty="0">
                <a:solidFill>
                  <a:srgbClr val="D4D4D4"/>
                </a:solidFill>
                <a:effectLst/>
                <a:latin typeface="Consolas" panose="020B0609020204030204" pitchFamily="49" charset="0"/>
              </a:rPr>
              <a:t> &lt; m; </a:t>
            </a:r>
            <a:r>
              <a:rPr lang="en-US" altLang="zh-CN" sz="2000" b="0" dirty="0" err="1">
                <a:solidFill>
                  <a:srgbClr val="D4D4D4"/>
                </a:solidFill>
                <a:effectLst/>
                <a:latin typeface="Consolas" panose="020B0609020204030204" pitchFamily="49" charset="0"/>
              </a:rPr>
              <a:t>i</a:t>
            </a:r>
            <a:r>
              <a:rPr lang="en-US" altLang="zh-CN" sz="2000" b="0" dirty="0">
                <a:solidFill>
                  <a:srgbClr val="D4D4D4"/>
                </a:solidFill>
                <a:effectLst/>
                <a:latin typeface="Consolas" panose="020B0609020204030204" pitchFamily="49" charset="0"/>
              </a:rPr>
              <a:t>++) </a:t>
            </a:r>
          </a:p>
          <a:p>
            <a:r>
              <a:rPr lang="en-US" altLang="zh-CN" sz="2000" b="0" dirty="0">
                <a:solidFill>
                  <a:srgbClr val="D4D4D4"/>
                </a:solidFill>
                <a:effectLst/>
                <a:latin typeface="Consolas" panose="020B0609020204030204" pitchFamily="49" charset="0"/>
              </a:rPr>
              <a:t>    {</a:t>
            </a:r>
          </a:p>
          <a:p>
            <a:r>
              <a:rPr lang="en-US" altLang="zh-CN" sz="2000" b="0" dirty="0">
                <a:solidFill>
                  <a:srgbClr val="D4D4D4"/>
                </a:solidFill>
                <a:effectLst/>
                <a:latin typeface="Consolas" panose="020B0609020204030204" pitchFamily="49" charset="0"/>
              </a:rPr>
              <a:t>        </a:t>
            </a:r>
            <a:r>
              <a:rPr lang="en-US" altLang="zh-CN" sz="2000" b="0" dirty="0">
                <a:solidFill>
                  <a:srgbClr val="C586C0"/>
                </a:solidFill>
                <a:effectLst/>
                <a:latin typeface="Consolas" panose="020B0609020204030204" pitchFamily="49" charset="0"/>
              </a:rPr>
              <a:t>for</a:t>
            </a:r>
            <a:r>
              <a:rPr lang="en-US" altLang="zh-CN" sz="2000" b="0" dirty="0">
                <a:solidFill>
                  <a:srgbClr val="D4D4D4"/>
                </a:solidFill>
                <a:effectLst/>
                <a:latin typeface="Consolas" panose="020B0609020204030204" pitchFamily="49" charset="0"/>
              </a:rPr>
              <a:t>(</a:t>
            </a:r>
            <a:r>
              <a:rPr lang="en-US" altLang="zh-CN" sz="2000" b="0" dirty="0">
                <a:solidFill>
                  <a:srgbClr val="569CD6"/>
                </a:solidFill>
                <a:effectLst/>
                <a:latin typeface="Consolas" panose="020B0609020204030204" pitchFamily="49" charset="0"/>
              </a:rPr>
              <a:t>int</a:t>
            </a:r>
            <a:r>
              <a:rPr lang="en-US" altLang="zh-CN" sz="2000" b="0" dirty="0">
                <a:solidFill>
                  <a:srgbClr val="D4D4D4"/>
                </a:solidFill>
                <a:effectLst/>
                <a:latin typeface="Consolas" panose="020B0609020204030204" pitchFamily="49" charset="0"/>
              </a:rPr>
              <a:t> j = </a:t>
            </a:r>
            <a:r>
              <a:rPr lang="en-US" altLang="zh-CN" sz="2000" b="0" dirty="0">
                <a:solidFill>
                  <a:srgbClr val="B5CEA8"/>
                </a:solidFill>
                <a:effectLst/>
                <a:latin typeface="Consolas" panose="020B0609020204030204" pitchFamily="49" charset="0"/>
              </a:rPr>
              <a:t>0</a:t>
            </a:r>
            <a:r>
              <a:rPr lang="en-US" altLang="zh-CN" sz="2000" b="0" dirty="0">
                <a:solidFill>
                  <a:srgbClr val="D4D4D4"/>
                </a:solidFill>
                <a:effectLst/>
                <a:latin typeface="Consolas" panose="020B0609020204030204" pitchFamily="49" charset="0"/>
              </a:rPr>
              <a:t>; j &lt; n; </a:t>
            </a:r>
            <a:r>
              <a:rPr lang="en-US" altLang="zh-CN" sz="2000" b="0" dirty="0" err="1">
                <a:solidFill>
                  <a:srgbClr val="D4D4D4"/>
                </a:solidFill>
                <a:effectLst/>
                <a:latin typeface="Consolas" panose="020B0609020204030204" pitchFamily="49" charset="0"/>
              </a:rPr>
              <a:t>j++</a:t>
            </a:r>
            <a:r>
              <a:rPr lang="en-US" altLang="zh-CN" sz="2000" b="0" dirty="0">
                <a:solidFill>
                  <a:srgbClr val="D4D4D4"/>
                </a:solidFill>
                <a:effectLst/>
                <a:latin typeface="Consolas" panose="020B0609020204030204" pitchFamily="49" charset="0"/>
              </a:rPr>
              <a:t>)</a:t>
            </a:r>
          </a:p>
          <a:p>
            <a:r>
              <a:rPr lang="en-US" altLang="zh-CN" sz="2000" b="0" dirty="0">
                <a:solidFill>
                  <a:srgbClr val="D4D4D4"/>
                </a:solidFill>
                <a:effectLst/>
                <a:latin typeface="Consolas" panose="020B0609020204030204" pitchFamily="49" charset="0"/>
              </a:rPr>
              <a:t>        {</a:t>
            </a:r>
          </a:p>
          <a:p>
            <a:r>
              <a:rPr lang="en-US" altLang="zh-CN" sz="2000" b="0" dirty="0">
                <a:solidFill>
                  <a:srgbClr val="D4D4D4"/>
                </a:solidFill>
                <a:effectLst/>
                <a:latin typeface="Consolas" panose="020B0609020204030204" pitchFamily="49" charset="0"/>
              </a:rPr>
              <a:t>            </a:t>
            </a:r>
            <a:r>
              <a:rPr lang="en-US" altLang="zh-CN" sz="2000" b="0" dirty="0">
                <a:solidFill>
                  <a:srgbClr val="C586C0"/>
                </a:solidFill>
                <a:effectLst/>
                <a:latin typeface="Consolas" panose="020B0609020204030204" pitchFamily="49" charset="0"/>
              </a:rPr>
              <a:t>for</a:t>
            </a:r>
            <a:r>
              <a:rPr lang="en-US" altLang="zh-CN" sz="2000" b="0" dirty="0">
                <a:solidFill>
                  <a:srgbClr val="D4D4D4"/>
                </a:solidFill>
                <a:effectLst/>
                <a:latin typeface="Consolas" panose="020B0609020204030204" pitchFamily="49" charset="0"/>
              </a:rPr>
              <a:t>(</a:t>
            </a:r>
            <a:r>
              <a:rPr lang="en-US" altLang="zh-CN" sz="2000" b="0" dirty="0">
                <a:solidFill>
                  <a:srgbClr val="569CD6"/>
                </a:solidFill>
                <a:effectLst/>
                <a:latin typeface="Consolas" panose="020B0609020204030204" pitchFamily="49" charset="0"/>
              </a:rPr>
              <a:t>int</a:t>
            </a:r>
            <a:r>
              <a:rPr lang="en-US" altLang="zh-CN" sz="2000" b="0" dirty="0">
                <a:solidFill>
                  <a:srgbClr val="D4D4D4"/>
                </a:solidFill>
                <a:effectLst/>
                <a:latin typeface="Consolas" panose="020B0609020204030204" pitchFamily="49" charset="0"/>
              </a:rPr>
              <a:t> l = </a:t>
            </a:r>
            <a:r>
              <a:rPr lang="en-US" altLang="zh-CN" sz="2000" b="0" dirty="0">
                <a:solidFill>
                  <a:srgbClr val="B5CEA8"/>
                </a:solidFill>
                <a:effectLst/>
                <a:latin typeface="Consolas" panose="020B0609020204030204" pitchFamily="49" charset="0"/>
              </a:rPr>
              <a:t>0</a:t>
            </a:r>
            <a:r>
              <a:rPr lang="en-US" altLang="zh-CN" sz="2000" b="0" dirty="0">
                <a:solidFill>
                  <a:srgbClr val="D4D4D4"/>
                </a:solidFill>
                <a:effectLst/>
                <a:latin typeface="Consolas" panose="020B0609020204030204" pitchFamily="49" charset="0"/>
              </a:rPr>
              <a:t>; l &lt; k; l++)</a:t>
            </a:r>
          </a:p>
          <a:p>
            <a:r>
              <a:rPr lang="en-US" altLang="zh-CN" sz="2000" b="0" dirty="0">
                <a:solidFill>
                  <a:srgbClr val="D4D4D4"/>
                </a:solidFill>
                <a:effectLst/>
                <a:latin typeface="Consolas" panose="020B0609020204030204" pitchFamily="49" charset="0"/>
              </a:rPr>
              <a:t>            {</a:t>
            </a:r>
          </a:p>
          <a:p>
            <a:r>
              <a:rPr lang="en-US" altLang="zh-CN" sz="2000" b="0" dirty="0">
                <a:solidFill>
                  <a:srgbClr val="D4D4D4"/>
                </a:solidFill>
                <a:effectLst/>
                <a:latin typeface="Consolas" panose="020B0609020204030204" pitchFamily="49" charset="0"/>
              </a:rPr>
              <a:t>                sum += </a:t>
            </a:r>
            <a:r>
              <a:rPr lang="en-US" altLang="zh-CN" sz="2000" b="0" dirty="0" err="1">
                <a:solidFill>
                  <a:srgbClr val="9CDCFE"/>
                </a:solidFill>
                <a:effectLst/>
                <a:latin typeface="Consolas" panose="020B0609020204030204" pitchFamily="49" charset="0"/>
              </a:rPr>
              <a:t>fpMatrixA</a:t>
            </a:r>
            <a:r>
              <a:rPr lang="en-US" altLang="zh-CN" sz="2000" b="0" dirty="0">
                <a:solidFill>
                  <a:srgbClr val="D4D4D4"/>
                </a:solidFill>
                <a:effectLst/>
                <a:latin typeface="Consolas" panose="020B0609020204030204" pitchFamily="49" charset="0"/>
              </a:rPr>
              <a:t>[</a:t>
            </a:r>
            <a:r>
              <a:rPr lang="en-US" altLang="zh-CN" sz="2000" b="0" dirty="0" err="1">
                <a:solidFill>
                  <a:srgbClr val="D4D4D4"/>
                </a:solidFill>
                <a:effectLst/>
                <a:latin typeface="Consolas" panose="020B0609020204030204" pitchFamily="49" charset="0"/>
              </a:rPr>
              <a:t>i</a:t>
            </a:r>
            <a:r>
              <a:rPr lang="en-US" altLang="zh-CN" sz="2000" b="0" dirty="0">
                <a:solidFill>
                  <a:srgbClr val="D4D4D4"/>
                </a:solidFill>
                <a:effectLst/>
                <a:latin typeface="Consolas" panose="020B0609020204030204" pitchFamily="49" charset="0"/>
              </a:rPr>
              <a:t> * k + l] * </a:t>
            </a:r>
            <a:r>
              <a:rPr lang="en-US" altLang="zh-CN" sz="2000" b="0" dirty="0" err="1">
                <a:solidFill>
                  <a:srgbClr val="9CDCFE"/>
                </a:solidFill>
                <a:effectLst/>
                <a:latin typeface="Consolas" panose="020B0609020204030204" pitchFamily="49" charset="0"/>
              </a:rPr>
              <a:t>fpMatrixB</a:t>
            </a:r>
            <a:r>
              <a:rPr lang="en-US" altLang="zh-CN" sz="2000" b="0" dirty="0">
                <a:solidFill>
                  <a:srgbClr val="D4D4D4"/>
                </a:solidFill>
                <a:effectLst/>
                <a:latin typeface="Consolas" panose="020B0609020204030204" pitchFamily="49" charset="0"/>
              </a:rPr>
              <a:t>[l * n + j];</a:t>
            </a:r>
          </a:p>
          <a:p>
            <a:r>
              <a:rPr lang="en-US" altLang="zh-CN" sz="2000" b="0" dirty="0">
                <a:solidFill>
                  <a:srgbClr val="D4D4D4"/>
                </a:solidFill>
                <a:effectLst/>
                <a:latin typeface="Consolas" panose="020B0609020204030204" pitchFamily="49" charset="0"/>
              </a:rPr>
              <a:t>            }</a:t>
            </a:r>
          </a:p>
          <a:p>
            <a:r>
              <a:rPr lang="en-US" altLang="zh-CN" sz="2000" b="0" dirty="0">
                <a:solidFill>
                  <a:srgbClr val="D4D4D4"/>
                </a:solidFill>
                <a:effectLst/>
                <a:latin typeface="Consolas" panose="020B0609020204030204" pitchFamily="49" charset="0"/>
              </a:rPr>
              <a:t>            </a:t>
            </a:r>
            <a:r>
              <a:rPr lang="en-US" altLang="zh-CN" sz="2000" b="0" dirty="0" err="1">
                <a:solidFill>
                  <a:srgbClr val="9CDCFE"/>
                </a:solidFill>
                <a:effectLst/>
                <a:latin typeface="Consolas" panose="020B0609020204030204" pitchFamily="49" charset="0"/>
              </a:rPr>
              <a:t>fpMatrixC</a:t>
            </a:r>
            <a:r>
              <a:rPr lang="en-US" altLang="zh-CN" sz="2000" b="0" dirty="0">
                <a:solidFill>
                  <a:srgbClr val="D4D4D4"/>
                </a:solidFill>
                <a:effectLst/>
                <a:latin typeface="Consolas" panose="020B0609020204030204" pitchFamily="49" charset="0"/>
              </a:rPr>
              <a:t>[</a:t>
            </a:r>
            <a:r>
              <a:rPr lang="en-US" altLang="zh-CN" sz="2000" b="0" dirty="0" err="1">
                <a:solidFill>
                  <a:srgbClr val="D4D4D4"/>
                </a:solidFill>
                <a:effectLst/>
                <a:latin typeface="Consolas" panose="020B0609020204030204" pitchFamily="49" charset="0"/>
              </a:rPr>
              <a:t>i</a:t>
            </a:r>
            <a:r>
              <a:rPr lang="en-US" altLang="zh-CN" sz="2000" b="0" dirty="0">
                <a:solidFill>
                  <a:srgbClr val="D4D4D4"/>
                </a:solidFill>
                <a:effectLst/>
                <a:latin typeface="Consolas" panose="020B0609020204030204" pitchFamily="49" charset="0"/>
              </a:rPr>
              <a:t> * n + j] = sum;</a:t>
            </a:r>
          </a:p>
          <a:p>
            <a:r>
              <a:rPr lang="en-US" altLang="zh-CN" sz="2000" b="0" dirty="0">
                <a:solidFill>
                  <a:srgbClr val="D4D4D4"/>
                </a:solidFill>
                <a:effectLst/>
                <a:latin typeface="Consolas" panose="020B0609020204030204" pitchFamily="49" charset="0"/>
              </a:rPr>
              <a:t>            sum = </a:t>
            </a:r>
            <a:r>
              <a:rPr lang="en-US" altLang="zh-CN" sz="2000" b="0" dirty="0">
                <a:solidFill>
                  <a:srgbClr val="B5CEA8"/>
                </a:solidFill>
                <a:effectLst/>
                <a:latin typeface="Consolas" panose="020B0609020204030204" pitchFamily="49" charset="0"/>
              </a:rPr>
              <a:t>0.0f</a:t>
            </a:r>
            <a:r>
              <a:rPr lang="en-US" altLang="zh-CN" sz="2000" b="0" dirty="0">
                <a:solidFill>
                  <a:srgbClr val="D4D4D4"/>
                </a:solidFill>
                <a:effectLst/>
                <a:latin typeface="Consolas" panose="020B0609020204030204" pitchFamily="49" charset="0"/>
              </a:rPr>
              <a:t>;</a:t>
            </a:r>
          </a:p>
          <a:p>
            <a:r>
              <a:rPr lang="en-US" altLang="zh-CN" sz="2000" b="0" dirty="0">
                <a:solidFill>
                  <a:srgbClr val="D4D4D4"/>
                </a:solidFill>
                <a:effectLst/>
                <a:latin typeface="Consolas" panose="020B0609020204030204" pitchFamily="49" charset="0"/>
              </a:rPr>
              <a:t>        }</a:t>
            </a:r>
          </a:p>
          <a:p>
            <a:r>
              <a:rPr lang="en-US" altLang="zh-CN" sz="2000" b="0" dirty="0">
                <a:solidFill>
                  <a:srgbClr val="D4D4D4"/>
                </a:solidFill>
                <a:effectLst/>
                <a:latin typeface="Consolas" panose="020B0609020204030204" pitchFamily="49" charset="0"/>
              </a:rPr>
              <a:t>    }</a:t>
            </a:r>
          </a:p>
          <a:p>
            <a:r>
              <a:rPr lang="en-US" altLang="zh-CN" sz="2000" b="0" dirty="0">
                <a:solidFill>
                  <a:srgbClr val="D4D4D4"/>
                </a:solidFill>
                <a:effectLst/>
                <a:latin typeface="Consolas" panose="020B0609020204030204" pitchFamily="49" charset="0"/>
              </a:rPr>
              <a:t>}</a:t>
            </a:r>
          </a:p>
        </p:txBody>
      </p:sp>
    </p:spTree>
    <p:extLst>
      <p:ext uri="{BB962C8B-B14F-4D97-AF65-F5344CB8AC3E}">
        <p14:creationId xmlns:p14="http://schemas.microsoft.com/office/powerpoint/2010/main" val="1147869030"/>
      </p:ext>
    </p:extLst>
  </p:cSld>
  <p:clrMapOvr>
    <a:masterClrMapping/>
  </p:clrMapOvr>
  <mc:AlternateContent xmlns:mc="http://schemas.openxmlformats.org/markup-compatibility/2006" xmlns:p14="http://schemas.microsoft.com/office/powerpoint/2010/main">
    <mc:Choice Requires="p14">
      <p:transition spd="med" p14:dur="700" advTm="25931">
        <p:fade/>
      </p:transition>
    </mc:Choice>
    <mc:Fallback xmlns="">
      <p:transition spd="med" advTm="25931">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507999" y="457200"/>
            <a:ext cx="8128001" cy="704808"/>
          </a:xfrm>
        </p:spPr>
        <p:txBody>
          <a:bodyPr>
            <a:normAutofit/>
          </a:bodyPr>
          <a:lstStyle/>
          <a:p>
            <a:r>
              <a:rPr lang="zh-CN" altLang="en-US" sz="3200" dirty="0"/>
              <a:t>基本并行</a:t>
            </a:r>
            <a:endParaRPr lang="en-US" sz="3200" dirty="0"/>
          </a:p>
        </p:txBody>
      </p:sp>
      <p:sp>
        <p:nvSpPr>
          <p:cNvPr id="24" name="TextBox 23"/>
          <p:cNvSpPr txBox="1"/>
          <p:nvPr/>
        </p:nvSpPr>
        <p:spPr>
          <a:xfrm>
            <a:off x="677246" y="2414579"/>
            <a:ext cx="568325" cy="396070"/>
          </a:xfrm>
          <a:prstGeom prst="rect">
            <a:avLst/>
          </a:prstGeom>
          <a:noFill/>
          <a:ln>
            <a:noFill/>
          </a:ln>
        </p:spPr>
        <p:txBody>
          <a:bodyPr lIns="0" tIns="0" rIns="0" bIns="0" compatLnSpc="0">
            <a:spAutoFit/>
          </a:bodyPr>
          <a:lstStyle/>
          <a:p>
            <a:pPr hangingPunct="0">
              <a:defRPr/>
            </a:pPr>
            <a:r>
              <a:rPr lang="zh-CN" altLang="en-US" sz="1800" dirty="0">
                <a:solidFill>
                  <a:srgbClr val="FFFFFF"/>
                </a:solidFill>
                <a:latin typeface="Albany" pitchFamily="34"/>
                <a:ea typeface="HG Mincho Light J" pitchFamily="2"/>
                <a:cs typeface="Arial Unicode MS" pitchFamily="2"/>
              </a:rPr>
              <a:t>芯片</a:t>
            </a:r>
            <a:endParaRPr lang="en-US" sz="1800" dirty="0">
              <a:solidFill>
                <a:srgbClr val="FFFFFF"/>
              </a:solidFill>
              <a:latin typeface="Albany" pitchFamily="34"/>
              <a:ea typeface="HG Mincho Light J" pitchFamily="2"/>
              <a:cs typeface="Arial Unicode MS" pitchFamily="2"/>
            </a:endParaRPr>
          </a:p>
        </p:txBody>
      </p:sp>
      <p:sp>
        <p:nvSpPr>
          <p:cNvPr id="57" name="文本框 56">
            <a:extLst>
              <a:ext uri="{FF2B5EF4-FFF2-40B4-BE49-F238E27FC236}">
                <a16:creationId xmlns:a16="http://schemas.microsoft.com/office/drawing/2014/main" id="{59B68A86-57D5-4891-A512-730A3CE6A96F}"/>
              </a:ext>
            </a:extLst>
          </p:cNvPr>
          <p:cNvSpPr txBox="1"/>
          <p:nvPr/>
        </p:nvSpPr>
        <p:spPr>
          <a:xfrm>
            <a:off x="507999" y="1295400"/>
            <a:ext cx="8534400" cy="4524315"/>
          </a:xfrm>
          <a:prstGeom prst="rect">
            <a:avLst/>
          </a:prstGeom>
          <a:solidFill>
            <a:schemeClr val="tx1"/>
          </a:solidFill>
        </p:spPr>
        <p:txBody>
          <a:bodyPr wrap="square">
            <a:spAutoFit/>
          </a:bodyPr>
          <a:lstStyle/>
          <a:p>
            <a:r>
              <a:rPr lang="en-US" altLang="zh-CN" sz="1800" b="0" dirty="0">
                <a:solidFill>
                  <a:srgbClr val="569CD6"/>
                </a:solidFill>
                <a:effectLst/>
                <a:latin typeface="Consolas" panose="020B0609020204030204" pitchFamily="49" charset="0"/>
              </a:rPr>
              <a:t>__global__</a:t>
            </a:r>
            <a:r>
              <a:rPr lang="en-US" altLang="zh-CN" sz="1800" b="0" dirty="0">
                <a:solidFill>
                  <a:srgbClr val="D4D4D4"/>
                </a:solidFill>
                <a:effectLst/>
                <a:latin typeface="Consolas" panose="020B0609020204030204" pitchFamily="49" charset="0"/>
              </a:rPr>
              <a:t> </a:t>
            </a:r>
            <a:r>
              <a:rPr lang="en-US" altLang="zh-CN" sz="1800" b="0" dirty="0">
                <a:solidFill>
                  <a:srgbClr val="569CD6"/>
                </a:solidFill>
                <a:effectLst/>
                <a:latin typeface="Consolas" panose="020B0609020204030204" pitchFamily="49" charset="0"/>
              </a:rPr>
              <a:t>void</a:t>
            </a:r>
            <a:r>
              <a:rPr lang="en-US" altLang="zh-CN" sz="1800" b="0" dirty="0">
                <a:solidFill>
                  <a:srgbClr val="D4D4D4"/>
                </a:solidFill>
                <a:effectLst/>
                <a:latin typeface="Consolas" panose="020B0609020204030204" pitchFamily="49" charset="0"/>
              </a:rPr>
              <a:t> </a:t>
            </a:r>
            <a:r>
              <a:rPr lang="en-US" altLang="zh-CN" sz="1800" b="0" dirty="0" err="1">
                <a:solidFill>
                  <a:srgbClr val="DCDCAA"/>
                </a:solidFill>
                <a:effectLst/>
                <a:latin typeface="Consolas" panose="020B0609020204030204" pitchFamily="49" charset="0"/>
              </a:rPr>
              <a:t>matrixMulGlobalKernel</a:t>
            </a:r>
            <a:r>
              <a:rPr lang="en-US" altLang="zh-CN" sz="1800" b="0" dirty="0">
                <a:solidFill>
                  <a:srgbClr val="D4D4D4"/>
                </a:solidFill>
                <a:effectLst/>
                <a:latin typeface="Consolas" panose="020B0609020204030204" pitchFamily="49" charset="0"/>
              </a:rPr>
              <a:t>(</a:t>
            </a:r>
            <a:r>
              <a:rPr lang="en-US" altLang="zh-CN" sz="1800" b="0" dirty="0">
                <a:solidFill>
                  <a:srgbClr val="569CD6"/>
                </a:solidFill>
                <a:effectLst/>
                <a:latin typeface="Consolas" panose="020B0609020204030204" pitchFamily="49" charset="0"/>
              </a:rPr>
              <a:t>float</a:t>
            </a:r>
            <a:r>
              <a:rPr lang="en-US" altLang="zh-CN" sz="1800" b="0" dirty="0">
                <a:solidFill>
                  <a:srgbClr val="D4D4D4"/>
                </a:solidFill>
                <a:effectLst/>
                <a:latin typeface="Consolas" panose="020B0609020204030204" pitchFamily="49" charset="0"/>
              </a:rPr>
              <a:t>* </a:t>
            </a:r>
            <a:r>
              <a:rPr lang="en-US" altLang="zh-CN" sz="1800" b="0" dirty="0" err="1">
                <a:solidFill>
                  <a:srgbClr val="D4D4D4"/>
                </a:solidFill>
                <a:effectLst/>
                <a:latin typeface="Consolas" panose="020B0609020204030204" pitchFamily="49" charset="0"/>
              </a:rPr>
              <a:t>pfMatrixA</a:t>
            </a:r>
            <a:r>
              <a:rPr lang="en-US" altLang="zh-CN" sz="1800" b="0" dirty="0">
                <a:solidFill>
                  <a:srgbClr val="D4D4D4"/>
                </a:solidFill>
                <a:effectLst/>
                <a:latin typeface="Consolas" panose="020B0609020204030204" pitchFamily="49" charset="0"/>
              </a:rPr>
              <a:t>, </a:t>
            </a:r>
            <a:r>
              <a:rPr lang="en-US" altLang="zh-CN" sz="1800" b="0" dirty="0">
                <a:solidFill>
                  <a:srgbClr val="569CD6"/>
                </a:solidFill>
                <a:effectLst/>
                <a:latin typeface="Consolas" panose="020B0609020204030204" pitchFamily="49" charset="0"/>
              </a:rPr>
              <a:t>float</a:t>
            </a:r>
            <a:r>
              <a:rPr lang="en-US" altLang="zh-CN" sz="1800" b="0" dirty="0">
                <a:solidFill>
                  <a:srgbClr val="D4D4D4"/>
                </a:solidFill>
                <a:effectLst/>
                <a:latin typeface="Consolas" panose="020B0609020204030204" pitchFamily="49" charset="0"/>
              </a:rPr>
              <a:t>* </a:t>
            </a:r>
            <a:r>
              <a:rPr lang="en-US" altLang="zh-CN" sz="1800" b="0" dirty="0" err="1">
                <a:solidFill>
                  <a:srgbClr val="D4D4D4"/>
                </a:solidFill>
                <a:effectLst/>
                <a:latin typeface="Consolas" panose="020B0609020204030204" pitchFamily="49" charset="0"/>
              </a:rPr>
              <a:t>pfMatrixB</a:t>
            </a:r>
            <a:r>
              <a:rPr lang="en-US" altLang="zh-CN" sz="1800" b="0" dirty="0">
                <a:solidFill>
                  <a:srgbClr val="D4D4D4"/>
                </a:solidFill>
                <a:effectLst/>
                <a:latin typeface="Consolas" panose="020B0609020204030204" pitchFamily="49" charset="0"/>
              </a:rPr>
              <a:t>, </a:t>
            </a:r>
            <a:r>
              <a:rPr lang="en-US" altLang="zh-CN" sz="1800" b="0" dirty="0">
                <a:solidFill>
                  <a:srgbClr val="569CD6"/>
                </a:solidFill>
                <a:effectLst/>
                <a:latin typeface="Consolas" panose="020B0609020204030204" pitchFamily="49" charset="0"/>
              </a:rPr>
              <a:t>float</a:t>
            </a:r>
            <a:r>
              <a:rPr lang="en-US" altLang="zh-CN" sz="1800" b="0" dirty="0">
                <a:solidFill>
                  <a:srgbClr val="D4D4D4"/>
                </a:solidFill>
                <a:effectLst/>
                <a:latin typeface="Consolas" panose="020B0609020204030204" pitchFamily="49" charset="0"/>
              </a:rPr>
              <a:t>* </a:t>
            </a:r>
            <a:r>
              <a:rPr lang="en-US" altLang="zh-CN" sz="1800" b="0" dirty="0" err="1">
                <a:solidFill>
                  <a:srgbClr val="D4D4D4"/>
                </a:solidFill>
                <a:effectLst/>
                <a:latin typeface="Consolas" panose="020B0609020204030204" pitchFamily="49" charset="0"/>
              </a:rPr>
              <a:t>pfMatrixC</a:t>
            </a:r>
            <a:r>
              <a:rPr lang="en-US" altLang="zh-CN" sz="1800" b="0" dirty="0">
                <a:solidFill>
                  <a:srgbClr val="D4D4D4"/>
                </a:solidFill>
                <a:effectLst/>
                <a:latin typeface="Consolas" panose="020B0609020204030204" pitchFamily="49" charset="0"/>
              </a:rPr>
              <a:t>, </a:t>
            </a:r>
            <a:r>
              <a:rPr lang="en-US" altLang="zh-CN" sz="1800" b="0" dirty="0">
                <a:solidFill>
                  <a:srgbClr val="569CD6"/>
                </a:solidFill>
                <a:effectLst/>
                <a:latin typeface="Consolas" panose="020B0609020204030204" pitchFamily="49" charset="0"/>
              </a:rPr>
              <a:t>int</a:t>
            </a:r>
            <a:r>
              <a:rPr lang="en-US" altLang="zh-CN" sz="1800" b="0" dirty="0">
                <a:solidFill>
                  <a:srgbClr val="D4D4D4"/>
                </a:solidFill>
                <a:effectLst/>
                <a:latin typeface="Consolas" panose="020B0609020204030204" pitchFamily="49" charset="0"/>
              </a:rPr>
              <a:t> m, </a:t>
            </a:r>
            <a:r>
              <a:rPr lang="en-US" altLang="zh-CN" sz="1800" b="0" dirty="0">
                <a:solidFill>
                  <a:srgbClr val="569CD6"/>
                </a:solidFill>
                <a:effectLst/>
                <a:latin typeface="Consolas" panose="020B0609020204030204" pitchFamily="49" charset="0"/>
              </a:rPr>
              <a:t>int</a:t>
            </a:r>
            <a:r>
              <a:rPr lang="en-US" altLang="zh-CN" sz="1800" b="0" dirty="0">
                <a:solidFill>
                  <a:srgbClr val="D4D4D4"/>
                </a:solidFill>
                <a:effectLst/>
                <a:latin typeface="Consolas" panose="020B0609020204030204" pitchFamily="49" charset="0"/>
              </a:rPr>
              <a:t> n, </a:t>
            </a:r>
            <a:r>
              <a:rPr lang="en-US" altLang="zh-CN" sz="1800" b="0" dirty="0">
                <a:solidFill>
                  <a:srgbClr val="569CD6"/>
                </a:solidFill>
                <a:effectLst/>
                <a:latin typeface="Consolas" panose="020B0609020204030204" pitchFamily="49" charset="0"/>
              </a:rPr>
              <a:t>int</a:t>
            </a:r>
            <a:r>
              <a:rPr lang="en-US" altLang="zh-CN" sz="1800" b="0" dirty="0">
                <a:solidFill>
                  <a:srgbClr val="D4D4D4"/>
                </a:solidFill>
                <a:effectLst/>
                <a:latin typeface="Consolas" panose="020B0609020204030204" pitchFamily="49" charset="0"/>
              </a:rPr>
              <a:t> k)</a:t>
            </a:r>
          </a:p>
          <a:p>
            <a:r>
              <a:rPr lang="en-US" altLang="zh-CN" sz="1800" b="0" dirty="0">
                <a:solidFill>
                  <a:srgbClr val="D4D4D4"/>
                </a:solidFill>
                <a:effectLst/>
                <a:latin typeface="Consolas" panose="020B0609020204030204" pitchFamily="49" charset="0"/>
              </a:rPr>
              <a:t>{</a:t>
            </a:r>
          </a:p>
          <a:p>
            <a:r>
              <a:rPr lang="en-US" altLang="zh-CN" sz="1800" b="0" dirty="0">
                <a:solidFill>
                  <a:srgbClr val="D4D4D4"/>
                </a:solidFill>
                <a:effectLst/>
                <a:latin typeface="Consolas" panose="020B0609020204030204" pitchFamily="49" charset="0"/>
              </a:rPr>
              <a:t>    </a:t>
            </a:r>
            <a:r>
              <a:rPr lang="en-US" altLang="zh-CN" sz="1800" b="0" dirty="0">
                <a:solidFill>
                  <a:srgbClr val="569CD6"/>
                </a:solidFill>
                <a:effectLst/>
                <a:latin typeface="Consolas" panose="020B0609020204030204" pitchFamily="49" charset="0"/>
              </a:rPr>
              <a:t>int</a:t>
            </a:r>
            <a:r>
              <a:rPr lang="en-US" altLang="zh-CN" sz="1800" b="0" dirty="0">
                <a:solidFill>
                  <a:srgbClr val="D4D4D4"/>
                </a:solidFill>
                <a:effectLst/>
                <a:latin typeface="Consolas" panose="020B0609020204030204" pitchFamily="49" charset="0"/>
              </a:rPr>
              <a:t> </a:t>
            </a:r>
            <a:r>
              <a:rPr lang="en-US" altLang="zh-CN" sz="1800" b="0" dirty="0" err="1">
                <a:solidFill>
                  <a:srgbClr val="D4D4D4"/>
                </a:solidFill>
                <a:effectLst/>
                <a:latin typeface="Consolas" panose="020B0609020204030204" pitchFamily="49" charset="0"/>
              </a:rPr>
              <a:t>nRow</a:t>
            </a:r>
            <a:r>
              <a:rPr lang="en-US" altLang="zh-CN" sz="1800" b="0" dirty="0">
                <a:solidFill>
                  <a:srgbClr val="D4D4D4"/>
                </a:solidFill>
                <a:effectLst/>
                <a:latin typeface="Consolas" panose="020B0609020204030204" pitchFamily="49" charset="0"/>
              </a:rPr>
              <a:t> = </a:t>
            </a:r>
            <a:r>
              <a:rPr lang="en-US" altLang="zh-CN" sz="1800" b="0" dirty="0" err="1">
                <a:solidFill>
                  <a:srgbClr val="569CD6"/>
                </a:solidFill>
                <a:effectLst/>
                <a:latin typeface="Consolas" panose="020B0609020204030204" pitchFamily="49" charset="0"/>
              </a:rPr>
              <a:t>blockIdx</a:t>
            </a:r>
            <a:r>
              <a:rPr lang="en-US" altLang="zh-CN" sz="1800" b="0" dirty="0" err="1">
                <a:solidFill>
                  <a:srgbClr val="D4D4D4"/>
                </a:solidFill>
                <a:effectLst/>
                <a:latin typeface="Consolas" panose="020B0609020204030204" pitchFamily="49" charset="0"/>
              </a:rPr>
              <a:t>.</a:t>
            </a:r>
            <a:r>
              <a:rPr lang="en-US" altLang="zh-CN" sz="1800" b="0" dirty="0" err="1">
                <a:solidFill>
                  <a:srgbClr val="9CDCFE"/>
                </a:solidFill>
                <a:effectLst/>
                <a:latin typeface="Consolas" panose="020B0609020204030204" pitchFamily="49" charset="0"/>
              </a:rPr>
              <a:t>y</a:t>
            </a:r>
            <a:r>
              <a:rPr lang="en-US" altLang="zh-CN" sz="1800" b="0" dirty="0">
                <a:solidFill>
                  <a:srgbClr val="D4D4D4"/>
                </a:solidFill>
                <a:effectLst/>
                <a:latin typeface="Consolas" panose="020B0609020204030204" pitchFamily="49" charset="0"/>
              </a:rPr>
              <a:t> * </a:t>
            </a:r>
            <a:r>
              <a:rPr lang="en-US" altLang="zh-CN" sz="1800" b="0" dirty="0" err="1">
                <a:solidFill>
                  <a:srgbClr val="569CD6"/>
                </a:solidFill>
                <a:effectLst/>
                <a:latin typeface="Consolas" panose="020B0609020204030204" pitchFamily="49" charset="0"/>
              </a:rPr>
              <a:t>blockDim</a:t>
            </a:r>
            <a:r>
              <a:rPr lang="en-US" altLang="zh-CN" sz="1800" b="0" dirty="0" err="1">
                <a:solidFill>
                  <a:srgbClr val="D4D4D4"/>
                </a:solidFill>
                <a:effectLst/>
                <a:latin typeface="Consolas" panose="020B0609020204030204" pitchFamily="49" charset="0"/>
              </a:rPr>
              <a:t>.</a:t>
            </a:r>
            <a:r>
              <a:rPr lang="en-US" altLang="zh-CN" sz="1800" b="0" dirty="0" err="1">
                <a:solidFill>
                  <a:srgbClr val="9CDCFE"/>
                </a:solidFill>
                <a:effectLst/>
                <a:latin typeface="Consolas" panose="020B0609020204030204" pitchFamily="49" charset="0"/>
              </a:rPr>
              <a:t>y</a:t>
            </a:r>
            <a:r>
              <a:rPr lang="en-US" altLang="zh-CN" sz="1800" b="0" dirty="0">
                <a:solidFill>
                  <a:srgbClr val="D4D4D4"/>
                </a:solidFill>
                <a:effectLst/>
                <a:latin typeface="Consolas" panose="020B0609020204030204" pitchFamily="49" charset="0"/>
              </a:rPr>
              <a:t> + </a:t>
            </a:r>
            <a:r>
              <a:rPr lang="en-US" altLang="zh-CN" sz="1800" b="0" dirty="0" err="1">
                <a:solidFill>
                  <a:srgbClr val="569CD6"/>
                </a:solidFill>
                <a:effectLst/>
                <a:latin typeface="Consolas" panose="020B0609020204030204" pitchFamily="49" charset="0"/>
              </a:rPr>
              <a:t>threadIdx</a:t>
            </a:r>
            <a:r>
              <a:rPr lang="en-US" altLang="zh-CN" sz="1800" b="0" dirty="0" err="1">
                <a:solidFill>
                  <a:srgbClr val="D4D4D4"/>
                </a:solidFill>
                <a:effectLst/>
                <a:latin typeface="Consolas" panose="020B0609020204030204" pitchFamily="49" charset="0"/>
              </a:rPr>
              <a:t>.</a:t>
            </a:r>
            <a:r>
              <a:rPr lang="en-US" altLang="zh-CN" sz="1800" b="0" dirty="0" err="1">
                <a:solidFill>
                  <a:srgbClr val="9CDCFE"/>
                </a:solidFill>
                <a:effectLst/>
                <a:latin typeface="Consolas" panose="020B0609020204030204" pitchFamily="49" charset="0"/>
              </a:rPr>
              <a:t>y</a:t>
            </a:r>
            <a:r>
              <a:rPr lang="en-US" altLang="zh-CN" sz="1800" b="0" dirty="0">
                <a:solidFill>
                  <a:srgbClr val="D4D4D4"/>
                </a:solidFill>
                <a:effectLst/>
                <a:latin typeface="Consolas" panose="020B0609020204030204" pitchFamily="49" charset="0"/>
              </a:rPr>
              <a:t>;</a:t>
            </a:r>
          </a:p>
          <a:p>
            <a:r>
              <a:rPr lang="en-US" altLang="zh-CN" sz="1800" b="0" dirty="0">
                <a:solidFill>
                  <a:srgbClr val="D4D4D4"/>
                </a:solidFill>
                <a:effectLst/>
                <a:latin typeface="Consolas" panose="020B0609020204030204" pitchFamily="49" charset="0"/>
              </a:rPr>
              <a:t>    </a:t>
            </a:r>
            <a:r>
              <a:rPr lang="en-US" altLang="zh-CN" sz="1800" b="0" dirty="0">
                <a:solidFill>
                  <a:srgbClr val="569CD6"/>
                </a:solidFill>
                <a:effectLst/>
                <a:latin typeface="Consolas" panose="020B0609020204030204" pitchFamily="49" charset="0"/>
              </a:rPr>
              <a:t>int</a:t>
            </a:r>
            <a:r>
              <a:rPr lang="en-US" altLang="zh-CN" sz="1800" b="0" dirty="0">
                <a:solidFill>
                  <a:srgbClr val="D4D4D4"/>
                </a:solidFill>
                <a:effectLst/>
                <a:latin typeface="Consolas" panose="020B0609020204030204" pitchFamily="49" charset="0"/>
              </a:rPr>
              <a:t> </a:t>
            </a:r>
            <a:r>
              <a:rPr lang="en-US" altLang="zh-CN" sz="1800" b="0" dirty="0" err="1">
                <a:solidFill>
                  <a:srgbClr val="D4D4D4"/>
                </a:solidFill>
                <a:effectLst/>
                <a:latin typeface="Consolas" panose="020B0609020204030204" pitchFamily="49" charset="0"/>
              </a:rPr>
              <a:t>nCol</a:t>
            </a:r>
            <a:r>
              <a:rPr lang="en-US" altLang="zh-CN" sz="1800" b="0" dirty="0">
                <a:solidFill>
                  <a:srgbClr val="D4D4D4"/>
                </a:solidFill>
                <a:effectLst/>
                <a:latin typeface="Consolas" panose="020B0609020204030204" pitchFamily="49" charset="0"/>
              </a:rPr>
              <a:t> = </a:t>
            </a:r>
            <a:r>
              <a:rPr lang="en-US" altLang="zh-CN" sz="1800" b="0" dirty="0" err="1">
                <a:solidFill>
                  <a:srgbClr val="569CD6"/>
                </a:solidFill>
                <a:effectLst/>
                <a:latin typeface="Consolas" panose="020B0609020204030204" pitchFamily="49" charset="0"/>
              </a:rPr>
              <a:t>blockIdx</a:t>
            </a:r>
            <a:r>
              <a:rPr lang="en-US" altLang="zh-CN" sz="1800" b="0" dirty="0" err="1">
                <a:solidFill>
                  <a:srgbClr val="D4D4D4"/>
                </a:solidFill>
                <a:effectLst/>
                <a:latin typeface="Consolas" panose="020B0609020204030204" pitchFamily="49" charset="0"/>
              </a:rPr>
              <a:t>.</a:t>
            </a:r>
            <a:r>
              <a:rPr lang="en-US" altLang="zh-CN" sz="1800" b="0" dirty="0" err="1">
                <a:solidFill>
                  <a:srgbClr val="9CDCFE"/>
                </a:solidFill>
                <a:effectLst/>
                <a:latin typeface="Consolas" panose="020B0609020204030204" pitchFamily="49" charset="0"/>
              </a:rPr>
              <a:t>x</a:t>
            </a:r>
            <a:r>
              <a:rPr lang="en-US" altLang="zh-CN" sz="1800" b="0" dirty="0">
                <a:solidFill>
                  <a:srgbClr val="D4D4D4"/>
                </a:solidFill>
                <a:effectLst/>
                <a:latin typeface="Consolas" panose="020B0609020204030204" pitchFamily="49" charset="0"/>
              </a:rPr>
              <a:t> * </a:t>
            </a:r>
            <a:r>
              <a:rPr lang="en-US" altLang="zh-CN" sz="1800" b="0" dirty="0" err="1">
                <a:solidFill>
                  <a:srgbClr val="569CD6"/>
                </a:solidFill>
                <a:effectLst/>
                <a:latin typeface="Consolas" panose="020B0609020204030204" pitchFamily="49" charset="0"/>
              </a:rPr>
              <a:t>blockDim</a:t>
            </a:r>
            <a:r>
              <a:rPr lang="en-US" altLang="zh-CN" sz="1800" b="0" dirty="0" err="1">
                <a:solidFill>
                  <a:srgbClr val="D4D4D4"/>
                </a:solidFill>
                <a:effectLst/>
                <a:latin typeface="Consolas" panose="020B0609020204030204" pitchFamily="49" charset="0"/>
              </a:rPr>
              <a:t>.</a:t>
            </a:r>
            <a:r>
              <a:rPr lang="en-US" altLang="zh-CN" sz="1800" b="0" dirty="0" err="1">
                <a:solidFill>
                  <a:srgbClr val="9CDCFE"/>
                </a:solidFill>
                <a:effectLst/>
                <a:latin typeface="Consolas" panose="020B0609020204030204" pitchFamily="49" charset="0"/>
              </a:rPr>
              <a:t>x</a:t>
            </a:r>
            <a:r>
              <a:rPr lang="en-US" altLang="zh-CN" sz="1800" b="0" dirty="0">
                <a:solidFill>
                  <a:srgbClr val="D4D4D4"/>
                </a:solidFill>
                <a:effectLst/>
                <a:latin typeface="Consolas" panose="020B0609020204030204" pitchFamily="49" charset="0"/>
              </a:rPr>
              <a:t> + </a:t>
            </a:r>
            <a:r>
              <a:rPr lang="en-US" altLang="zh-CN" sz="1800" b="0" dirty="0" err="1">
                <a:solidFill>
                  <a:srgbClr val="569CD6"/>
                </a:solidFill>
                <a:effectLst/>
                <a:latin typeface="Consolas" panose="020B0609020204030204" pitchFamily="49" charset="0"/>
              </a:rPr>
              <a:t>threadIdx</a:t>
            </a:r>
            <a:r>
              <a:rPr lang="en-US" altLang="zh-CN" sz="1800" b="0" dirty="0" err="1">
                <a:solidFill>
                  <a:srgbClr val="D4D4D4"/>
                </a:solidFill>
                <a:effectLst/>
                <a:latin typeface="Consolas" panose="020B0609020204030204" pitchFamily="49" charset="0"/>
              </a:rPr>
              <a:t>.</a:t>
            </a:r>
            <a:r>
              <a:rPr lang="en-US" altLang="zh-CN" sz="1800" b="0" dirty="0" err="1">
                <a:solidFill>
                  <a:srgbClr val="9CDCFE"/>
                </a:solidFill>
                <a:effectLst/>
                <a:latin typeface="Consolas" panose="020B0609020204030204" pitchFamily="49" charset="0"/>
              </a:rPr>
              <a:t>x</a:t>
            </a:r>
            <a:r>
              <a:rPr lang="en-US" altLang="zh-CN" sz="1800" b="0" dirty="0">
                <a:solidFill>
                  <a:srgbClr val="D4D4D4"/>
                </a:solidFill>
                <a:effectLst/>
                <a:latin typeface="Consolas" panose="020B0609020204030204" pitchFamily="49" charset="0"/>
              </a:rPr>
              <a:t>;</a:t>
            </a:r>
          </a:p>
          <a:p>
            <a:r>
              <a:rPr lang="en-US" altLang="zh-CN" sz="1800" b="0" dirty="0">
                <a:solidFill>
                  <a:srgbClr val="D4D4D4"/>
                </a:solidFill>
                <a:effectLst/>
                <a:latin typeface="Consolas" panose="020B0609020204030204" pitchFamily="49" charset="0"/>
              </a:rPr>
              <a:t>    </a:t>
            </a:r>
            <a:r>
              <a:rPr lang="en-US" altLang="zh-CN" sz="1800" b="0" dirty="0">
                <a:solidFill>
                  <a:srgbClr val="569CD6"/>
                </a:solidFill>
                <a:effectLst/>
                <a:latin typeface="Consolas" panose="020B0609020204030204" pitchFamily="49" charset="0"/>
              </a:rPr>
              <a:t>float</a:t>
            </a:r>
            <a:r>
              <a:rPr lang="en-US" altLang="zh-CN" sz="1800" b="0" dirty="0">
                <a:solidFill>
                  <a:srgbClr val="D4D4D4"/>
                </a:solidFill>
                <a:effectLst/>
                <a:latin typeface="Consolas" panose="020B0609020204030204" pitchFamily="49" charset="0"/>
              </a:rPr>
              <a:t> </a:t>
            </a:r>
            <a:r>
              <a:rPr lang="en-US" altLang="zh-CN" sz="1800" b="0" dirty="0" err="1">
                <a:solidFill>
                  <a:srgbClr val="D4D4D4"/>
                </a:solidFill>
                <a:effectLst/>
                <a:latin typeface="Consolas" panose="020B0609020204030204" pitchFamily="49" charset="0"/>
              </a:rPr>
              <a:t>fCVal</a:t>
            </a:r>
            <a:r>
              <a:rPr lang="en-US" altLang="zh-CN" sz="1800" b="0" dirty="0">
                <a:solidFill>
                  <a:srgbClr val="D4D4D4"/>
                </a:solidFill>
                <a:effectLst/>
                <a:latin typeface="Consolas" panose="020B0609020204030204" pitchFamily="49" charset="0"/>
              </a:rPr>
              <a:t> = </a:t>
            </a:r>
            <a:r>
              <a:rPr lang="en-US" altLang="zh-CN" sz="1800" b="0" dirty="0">
                <a:solidFill>
                  <a:srgbClr val="B5CEA8"/>
                </a:solidFill>
                <a:effectLst/>
                <a:latin typeface="Consolas" panose="020B0609020204030204" pitchFamily="49" charset="0"/>
              </a:rPr>
              <a:t>0.0f</a:t>
            </a:r>
            <a:r>
              <a:rPr lang="en-US" altLang="zh-CN" sz="1800" b="0" dirty="0">
                <a:solidFill>
                  <a:srgbClr val="D4D4D4"/>
                </a:solidFill>
                <a:effectLst/>
                <a:latin typeface="Consolas" panose="020B0609020204030204" pitchFamily="49" charset="0"/>
              </a:rPr>
              <a:t>;</a:t>
            </a:r>
          </a:p>
          <a:p>
            <a:br>
              <a:rPr lang="en-US" altLang="zh-CN" sz="1800" b="0" dirty="0">
                <a:solidFill>
                  <a:srgbClr val="D4D4D4"/>
                </a:solidFill>
                <a:effectLst/>
                <a:latin typeface="Consolas" panose="020B0609020204030204" pitchFamily="49" charset="0"/>
              </a:rPr>
            </a:br>
            <a:r>
              <a:rPr lang="en-US" altLang="zh-CN" sz="1800" b="0" dirty="0">
                <a:solidFill>
                  <a:srgbClr val="D4D4D4"/>
                </a:solidFill>
                <a:effectLst/>
                <a:latin typeface="Consolas" panose="020B0609020204030204" pitchFamily="49" charset="0"/>
              </a:rPr>
              <a:t>    </a:t>
            </a:r>
            <a:r>
              <a:rPr lang="en-US" altLang="zh-CN" sz="1800" b="0" dirty="0">
                <a:solidFill>
                  <a:srgbClr val="C586C0"/>
                </a:solidFill>
                <a:effectLst/>
                <a:latin typeface="Consolas" panose="020B0609020204030204" pitchFamily="49" charset="0"/>
              </a:rPr>
              <a:t>if</a:t>
            </a:r>
            <a:r>
              <a:rPr lang="en-US" altLang="zh-CN" sz="1800" b="0" dirty="0">
                <a:solidFill>
                  <a:srgbClr val="D4D4D4"/>
                </a:solidFill>
                <a:effectLst/>
                <a:latin typeface="Consolas" panose="020B0609020204030204" pitchFamily="49" charset="0"/>
              </a:rPr>
              <a:t>(</a:t>
            </a:r>
            <a:r>
              <a:rPr lang="en-US" altLang="zh-CN" sz="1800" b="0" dirty="0" err="1">
                <a:solidFill>
                  <a:srgbClr val="D4D4D4"/>
                </a:solidFill>
                <a:effectLst/>
                <a:latin typeface="Consolas" panose="020B0609020204030204" pitchFamily="49" charset="0"/>
              </a:rPr>
              <a:t>nRow</a:t>
            </a:r>
            <a:r>
              <a:rPr lang="en-US" altLang="zh-CN" sz="1800" b="0" dirty="0">
                <a:solidFill>
                  <a:srgbClr val="D4D4D4"/>
                </a:solidFill>
                <a:effectLst/>
                <a:latin typeface="Consolas" panose="020B0609020204030204" pitchFamily="49" charset="0"/>
              </a:rPr>
              <a:t> &lt; m &amp;&amp; </a:t>
            </a:r>
            <a:r>
              <a:rPr lang="en-US" altLang="zh-CN" sz="1800" b="0" dirty="0" err="1">
                <a:solidFill>
                  <a:srgbClr val="D4D4D4"/>
                </a:solidFill>
                <a:effectLst/>
                <a:latin typeface="Consolas" panose="020B0609020204030204" pitchFamily="49" charset="0"/>
              </a:rPr>
              <a:t>nCol</a:t>
            </a:r>
            <a:r>
              <a:rPr lang="en-US" altLang="zh-CN" sz="1800" b="0" dirty="0">
                <a:solidFill>
                  <a:srgbClr val="D4D4D4"/>
                </a:solidFill>
                <a:effectLst/>
                <a:latin typeface="Consolas" panose="020B0609020204030204" pitchFamily="49" charset="0"/>
              </a:rPr>
              <a:t> &lt; n){</a:t>
            </a:r>
          </a:p>
          <a:p>
            <a:pPr lvl="1"/>
            <a:r>
              <a:rPr lang="en-US" altLang="zh-CN" sz="1800" b="0" dirty="0">
                <a:solidFill>
                  <a:srgbClr val="D4D4D4"/>
                </a:solidFill>
                <a:effectLst/>
                <a:latin typeface="Consolas" panose="020B0609020204030204" pitchFamily="49" charset="0"/>
              </a:rPr>
              <a:t>    </a:t>
            </a:r>
            <a:r>
              <a:rPr lang="en-US" altLang="zh-CN" sz="1800" b="0" dirty="0">
                <a:solidFill>
                  <a:srgbClr val="C586C0"/>
                </a:solidFill>
                <a:effectLst/>
                <a:latin typeface="Consolas" panose="020B0609020204030204" pitchFamily="49" charset="0"/>
              </a:rPr>
              <a:t>for</a:t>
            </a:r>
            <a:r>
              <a:rPr lang="en-US" altLang="zh-CN" sz="1800" b="0" dirty="0">
                <a:solidFill>
                  <a:srgbClr val="D4D4D4"/>
                </a:solidFill>
                <a:effectLst/>
                <a:latin typeface="Consolas" panose="020B0609020204030204" pitchFamily="49" charset="0"/>
              </a:rPr>
              <a:t>(</a:t>
            </a:r>
            <a:r>
              <a:rPr lang="en-US" altLang="zh-CN" sz="1800" b="0" dirty="0">
                <a:solidFill>
                  <a:srgbClr val="569CD6"/>
                </a:solidFill>
                <a:effectLst/>
                <a:latin typeface="Consolas" panose="020B0609020204030204" pitchFamily="49" charset="0"/>
              </a:rPr>
              <a:t>int</a:t>
            </a:r>
            <a:r>
              <a:rPr lang="en-US" altLang="zh-CN" sz="1800" b="0" dirty="0">
                <a:solidFill>
                  <a:srgbClr val="D4D4D4"/>
                </a:solidFill>
                <a:effectLst/>
                <a:latin typeface="Consolas" panose="020B0609020204030204" pitchFamily="49" charset="0"/>
              </a:rPr>
              <a:t> </a:t>
            </a:r>
            <a:r>
              <a:rPr lang="en-US" altLang="zh-CN" sz="1800" b="0" dirty="0" err="1">
                <a:solidFill>
                  <a:srgbClr val="D4D4D4"/>
                </a:solidFill>
                <a:effectLst/>
                <a:latin typeface="Consolas" panose="020B0609020204030204" pitchFamily="49" charset="0"/>
              </a:rPr>
              <a:t>i</a:t>
            </a:r>
            <a:r>
              <a:rPr lang="en-US" altLang="zh-CN" sz="1800" b="0" dirty="0">
                <a:solidFill>
                  <a:srgbClr val="D4D4D4"/>
                </a:solidFill>
                <a:effectLst/>
                <a:latin typeface="Consolas" panose="020B0609020204030204" pitchFamily="49" charset="0"/>
              </a:rPr>
              <a:t> =</a:t>
            </a:r>
            <a:r>
              <a:rPr lang="en-US" altLang="zh-CN" sz="1800" b="0" dirty="0">
                <a:solidFill>
                  <a:srgbClr val="B5CEA8"/>
                </a:solidFill>
                <a:effectLst/>
                <a:latin typeface="Consolas" panose="020B0609020204030204" pitchFamily="49" charset="0"/>
              </a:rPr>
              <a:t>0</a:t>
            </a:r>
            <a:r>
              <a:rPr lang="en-US" altLang="zh-CN" sz="1800" b="0" dirty="0">
                <a:solidFill>
                  <a:srgbClr val="D4D4D4"/>
                </a:solidFill>
                <a:effectLst/>
                <a:latin typeface="Consolas" panose="020B0609020204030204" pitchFamily="49" charset="0"/>
              </a:rPr>
              <a:t>; </a:t>
            </a:r>
            <a:r>
              <a:rPr lang="en-US" altLang="zh-CN" sz="1800" b="0" dirty="0" err="1">
                <a:solidFill>
                  <a:srgbClr val="D4D4D4"/>
                </a:solidFill>
                <a:effectLst/>
                <a:latin typeface="Consolas" panose="020B0609020204030204" pitchFamily="49" charset="0"/>
              </a:rPr>
              <a:t>i</a:t>
            </a:r>
            <a:r>
              <a:rPr lang="en-US" altLang="zh-CN" sz="1800" b="0" dirty="0">
                <a:solidFill>
                  <a:srgbClr val="D4D4D4"/>
                </a:solidFill>
                <a:effectLst/>
                <a:latin typeface="Consolas" panose="020B0609020204030204" pitchFamily="49" charset="0"/>
              </a:rPr>
              <a:t> &lt; k; </a:t>
            </a:r>
            <a:r>
              <a:rPr lang="en-US" altLang="zh-CN" sz="1800" b="0" dirty="0" err="1">
                <a:solidFill>
                  <a:srgbClr val="D4D4D4"/>
                </a:solidFill>
                <a:effectLst/>
                <a:latin typeface="Consolas" panose="020B0609020204030204" pitchFamily="49" charset="0"/>
              </a:rPr>
              <a:t>i</a:t>
            </a:r>
            <a:r>
              <a:rPr lang="en-US" altLang="zh-CN" sz="1800" b="0" dirty="0">
                <a:solidFill>
                  <a:srgbClr val="D4D4D4"/>
                </a:solidFill>
                <a:effectLst/>
                <a:latin typeface="Consolas" panose="020B0609020204030204" pitchFamily="49" charset="0"/>
              </a:rPr>
              <a:t>++)</a:t>
            </a:r>
          </a:p>
          <a:p>
            <a:pPr lvl="1"/>
            <a:r>
              <a:rPr lang="en-US" altLang="zh-CN" sz="1800" b="0" dirty="0">
                <a:solidFill>
                  <a:srgbClr val="D4D4D4"/>
                </a:solidFill>
                <a:effectLst/>
                <a:latin typeface="Consolas" panose="020B0609020204030204" pitchFamily="49" charset="0"/>
              </a:rPr>
              <a:t>        {</a:t>
            </a:r>
          </a:p>
          <a:p>
            <a:pPr lvl="1"/>
            <a:r>
              <a:rPr lang="en-US" altLang="zh-CN" sz="1800" b="0" dirty="0">
                <a:solidFill>
                  <a:srgbClr val="D4D4D4"/>
                </a:solidFill>
                <a:effectLst/>
                <a:latin typeface="Consolas" panose="020B0609020204030204" pitchFamily="49" charset="0"/>
              </a:rPr>
              <a:t>            </a:t>
            </a:r>
            <a:r>
              <a:rPr lang="en-US" altLang="zh-CN" sz="1800" b="0" dirty="0" err="1">
                <a:solidFill>
                  <a:srgbClr val="D4D4D4"/>
                </a:solidFill>
                <a:effectLst/>
                <a:latin typeface="Consolas" panose="020B0609020204030204" pitchFamily="49" charset="0"/>
              </a:rPr>
              <a:t>fCVal</a:t>
            </a:r>
            <a:r>
              <a:rPr lang="en-US" altLang="zh-CN" sz="1800" b="0" dirty="0">
                <a:solidFill>
                  <a:srgbClr val="D4D4D4"/>
                </a:solidFill>
                <a:effectLst/>
                <a:latin typeface="Consolas" panose="020B0609020204030204" pitchFamily="49" charset="0"/>
              </a:rPr>
              <a:t> += </a:t>
            </a:r>
            <a:r>
              <a:rPr lang="en-US" altLang="zh-CN" sz="1800" b="0" dirty="0" err="1">
                <a:solidFill>
                  <a:srgbClr val="9CDCFE"/>
                </a:solidFill>
                <a:effectLst/>
                <a:latin typeface="Consolas" panose="020B0609020204030204" pitchFamily="49" charset="0"/>
              </a:rPr>
              <a:t>pfMatrixA</a:t>
            </a:r>
            <a:r>
              <a:rPr lang="en-US" altLang="zh-CN" sz="1800" b="0" dirty="0">
                <a:solidFill>
                  <a:srgbClr val="D4D4D4"/>
                </a:solidFill>
                <a:effectLst/>
                <a:latin typeface="Consolas" panose="020B0609020204030204" pitchFamily="49" charset="0"/>
              </a:rPr>
              <a:t>[</a:t>
            </a:r>
            <a:r>
              <a:rPr lang="en-US" altLang="zh-CN" sz="1800" b="0" dirty="0" err="1">
                <a:solidFill>
                  <a:srgbClr val="D4D4D4"/>
                </a:solidFill>
                <a:effectLst/>
                <a:latin typeface="Consolas" panose="020B0609020204030204" pitchFamily="49" charset="0"/>
              </a:rPr>
              <a:t>nRow</a:t>
            </a:r>
            <a:r>
              <a:rPr lang="en-US" altLang="zh-CN" sz="1800" b="0" dirty="0">
                <a:solidFill>
                  <a:srgbClr val="D4D4D4"/>
                </a:solidFill>
                <a:effectLst/>
                <a:latin typeface="Consolas" panose="020B0609020204030204" pitchFamily="49" charset="0"/>
              </a:rPr>
              <a:t> * k + </a:t>
            </a:r>
            <a:r>
              <a:rPr lang="en-US" altLang="zh-CN" sz="1800" b="0" dirty="0" err="1">
                <a:solidFill>
                  <a:srgbClr val="D4D4D4"/>
                </a:solidFill>
                <a:effectLst/>
                <a:latin typeface="Consolas" panose="020B0609020204030204" pitchFamily="49" charset="0"/>
              </a:rPr>
              <a:t>i</a:t>
            </a:r>
            <a:r>
              <a:rPr lang="en-US" altLang="zh-CN" sz="1800" b="0" dirty="0">
                <a:solidFill>
                  <a:srgbClr val="D4D4D4"/>
                </a:solidFill>
                <a:effectLst/>
                <a:latin typeface="Consolas" panose="020B0609020204030204" pitchFamily="49" charset="0"/>
              </a:rPr>
              <a:t>] * </a:t>
            </a:r>
            <a:r>
              <a:rPr lang="en-US" altLang="zh-CN" sz="1800" b="0" dirty="0" err="1">
                <a:solidFill>
                  <a:srgbClr val="9CDCFE"/>
                </a:solidFill>
                <a:effectLst/>
                <a:latin typeface="Consolas" panose="020B0609020204030204" pitchFamily="49" charset="0"/>
              </a:rPr>
              <a:t>pfMatrixB</a:t>
            </a:r>
            <a:r>
              <a:rPr lang="en-US" altLang="zh-CN" sz="1800" b="0" dirty="0">
                <a:solidFill>
                  <a:srgbClr val="D4D4D4"/>
                </a:solidFill>
                <a:effectLst/>
                <a:latin typeface="Consolas" panose="020B0609020204030204" pitchFamily="49" charset="0"/>
              </a:rPr>
              <a:t>[</a:t>
            </a:r>
            <a:r>
              <a:rPr lang="en-US" altLang="zh-CN" sz="1800" b="0" dirty="0" err="1">
                <a:solidFill>
                  <a:srgbClr val="D4D4D4"/>
                </a:solidFill>
                <a:effectLst/>
                <a:latin typeface="Consolas" panose="020B0609020204030204" pitchFamily="49" charset="0"/>
              </a:rPr>
              <a:t>i</a:t>
            </a:r>
            <a:r>
              <a:rPr lang="en-US" altLang="zh-CN" sz="1800" b="0" dirty="0">
                <a:solidFill>
                  <a:srgbClr val="D4D4D4"/>
                </a:solidFill>
                <a:effectLst/>
                <a:latin typeface="Consolas" panose="020B0609020204030204" pitchFamily="49" charset="0"/>
              </a:rPr>
              <a:t> * n + </a:t>
            </a:r>
            <a:r>
              <a:rPr lang="en-US" altLang="zh-CN" sz="1800" b="0" dirty="0" err="1">
                <a:solidFill>
                  <a:srgbClr val="D4D4D4"/>
                </a:solidFill>
                <a:effectLst/>
                <a:latin typeface="Consolas" panose="020B0609020204030204" pitchFamily="49" charset="0"/>
              </a:rPr>
              <a:t>nCol</a:t>
            </a:r>
            <a:r>
              <a:rPr lang="en-US" altLang="zh-CN" sz="1800" b="0" dirty="0">
                <a:solidFill>
                  <a:srgbClr val="D4D4D4"/>
                </a:solidFill>
                <a:effectLst/>
                <a:latin typeface="Consolas" panose="020B0609020204030204" pitchFamily="49" charset="0"/>
              </a:rPr>
              <a:t>];</a:t>
            </a:r>
          </a:p>
          <a:p>
            <a:pPr lvl="1"/>
            <a:r>
              <a:rPr lang="en-US" altLang="zh-CN" sz="1800" b="0" dirty="0">
                <a:solidFill>
                  <a:srgbClr val="D4D4D4"/>
                </a:solidFill>
                <a:effectLst/>
                <a:latin typeface="Consolas" panose="020B0609020204030204" pitchFamily="49" charset="0"/>
              </a:rPr>
              <a:t>        }</a:t>
            </a:r>
          </a:p>
          <a:p>
            <a:pPr lvl="1"/>
            <a:r>
              <a:rPr lang="en-US" altLang="zh-CN" sz="1800" b="0" dirty="0">
                <a:solidFill>
                  <a:srgbClr val="D4D4D4"/>
                </a:solidFill>
                <a:effectLst/>
                <a:latin typeface="Consolas" panose="020B0609020204030204" pitchFamily="49" charset="0"/>
              </a:rPr>
              <a:t>    </a:t>
            </a:r>
            <a:r>
              <a:rPr lang="en-US" altLang="zh-CN" sz="1800" b="0" dirty="0" err="1">
                <a:solidFill>
                  <a:srgbClr val="9CDCFE"/>
                </a:solidFill>
                <a:effectLst/>
                <a:latin typeface="Consolas" panose="020B0609020204030204" pitchFamily="49" charset="0"/>
              </a:rPr>
              <a:t>pfMatrixC</a:t>
            </a:r>
            <a:r>
              <a:rPr lang="en-US" altLang="zh-CN" sz="1800" b="0" dirty="0">
                <a:solidFill>
                  <a:srgbClr val="D4D4D4"/>
                </a:solidFill>
                <a:effectLst/>
                <a:latin typeface="Consolas" panose="020B0609020204030204" pitchFamily="49" charset="0"/>
              </a:rPr>
              <a:t>[</a:t>
            </a:r>
            <a:r>
              <a:rPr lang="en-US" altLang="zh-CN" sz="1800" b="0" dirty="0" err="1">
                <a:solidFill>
                  <a:srgbClr val="D4D4D4"/>
                </a:solidFill>
                <a:effectLst/>
                <a:latin typeface="Consolas" panose="020B0609020204030204" pitchFamily="49" charset="0"/>
              </a:rPr>
              <a:t>nRow</a:t>
            </a:r>
            <a:r>
              <a:rPr lang="en-US" altLang="zh-CN" sz="1800" b="0" dirty="0">
                <a:solidFill>
                  <a:srgbClr val="D4D4D4"/>
                </a:solidFill>
                <a:effectLst/>
                <a:latin typeface="Consolas" panose="020B0609020204030204" pitchFamily="49" charset="0"/>
              </a:rPr>
              <a:t> * n + </a:t>
            </a:r>
            <a:r>
              <a:rPr lang="en-US" altLang="zh-CN" sz="1800" b="0" dirty="0" err="1">
                <a:solidFill>
                  <a:srgbClr val="D4D4D4"/>
                </a:solidFill>
                <a:effectLst/>
                <a:latin typeface="Consolas" panose="020B0609020204030204" pitchFamily="49" charset="0"/>
              </a:rPr>
              <a:t>nCol</a:t>
            </a:r>
            <a:r>
              <a:rPr lang="en-US" altLang="zh-CN" sz="1800" b="0" dirty="0">
                <a:solidFill>
                  <a:srgbClr val="D4D4D4"/>
                </a:solidFill>
                <a:effectLst/>
                <a:latin typeface="Consolas" panose="020B0609020204030204" pitchFamily="49" charset="0"/>
              </a:rPr>
              <a:t>] = </a:t>
            </a:r>
            <a:r>
              <a:rPr lang="en-US" altLang="zh-CN" sz="1800" b="0" dirty="0" err="1">
                <a:solidFill>
                  <a:srgbClr val="D4D4D4"/>
                </a:solidFill>
                <a:effectLst/>
                <a:latin typeface="Consolas" panose="020B0609020204030204" pitchFamily="49" charset="0"/>
              </a:rPr>
              <a:t>fCVal</a:t>
            </a:r>
            <a:r>
              <a:rPr lang="en-US" altLang="zh-CN" sz="1800" b="0" dirty="0">
                <a:solidFill>
                  <a:srgbClr val="D4D4D4"/>
                </a:solidFill>
                <a:effectLst/>
                <a:latin typeface="Consolas" panose="020B0609020204030204" pitchFamily="49" charset="0"/>
              </a:rPr>
              <a:t>;</a:t>
            </a:r>
          </a:p>
          <a:p>
            <a:r>
              <a:rPr lang="en-US" altLang="zh-CN" sz="1800" b="0" dirty="0">
                <a:solidFill>
                  <a:srgbClr val="D4D4D4"/>
                </a:solidFill>
                <a:effectLst/>
                <a:latin typeface="Consolas" panose="020B0609020204030204" pitchFamily="49" charset="0"/>
              </a:rPr>
              <a:t>    }</a:t>
            </a:r>
          </a:p>
          <a:p>
            <a:r>
              <a:rPr lang="en-US" altLang="zh-CN" sz="1800" b="0" dirty="0">
                <a:solidFill>
                  <a:srgbClr val="D4D4D4"/>
                </a:solidFill>
                <a:effectLst/>
                <a:latin typeface="Consolas" panose="020B0609020204030204" pitchFamily="49" charset="0"/>
              </a:rPr>
              <a:t>}</a:t>
            </a:r>
          </a:p>
        </p:txBody>
      </p:sp>
    </p:spTree>
    <p:extLst>
      <p:ext uri="{BB962C8B-B14F-4D97-AF65-F5344CB8AC3E}">
        <p14:creationId xmlns:p14="http://schemas.microsoft.com/office/powerpoint/2010/main" val="610404479"/>
      </p:ext>
    </p:extLst>
  </p:cSld>
  <p:clrMapOvr>
    <a:masterClrMapping/>
  </p:clrMapOvr>
  <mc:AlternateContent xmlns:mc="http://schemas.openxmlformats.org/markup-compatibility/2006" xmlns:p14="http://schemas.microsoft.com/office/powerpoint/2010/main">
    <mc:Choice Requires="p14">
      <p:transition spd="med" p14:dur="700" advTm="59456">
        <p:fade/>
      </p:transition>
    </mc:Choice>
    <mc:Fallback xmlns="">
      <p:transition spd="med" advTm="59456">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507999" y="457200"/>
            <a:ext cx="8128001" cy="704808"/>
          </a:xfrm>
        </p:spPr>
        <p:txBody>
          <a:bodyPr>
            <a:normAutofit/>
          </a:bodyPr>
          <a:lstStyle/>
          <a:p>
            <a:r>
              <a:rPr lang="zh-CN" altLang="en-US" sz="3200" dirty="0"/>
              <a:t>基本并行</a:t>
            </a:r>
            <a:endParaRPr lang="en-US" sz="3200" dirty="0"/>
          </a:p>
        </p:txBody>
      </p:sp>
      <p:sp>
        <p:nvSpPr>
          <p:cNvPr id="24" name="TextBox 23"/>
          <p:cNvSpPr txBox="1"/>
          <p:nvPr/>
        </p:nvSpPr>
        <p:spPr>
          <a:xfrm>
            <a:off x="677246" y="2414579"/>
            <a:ext cx="568325" cy="396070"/>
          </a:xfrm>
          <a:prstGeom prst="rect">
            <a:avLst/>
          </a:prstGeom>
          <a:noFill/>
          <a:ln>
            <a:noFill/>
          </a:ln>
        </p:spPr>
        <p:txBody>
          <a:bodyPr lIns="0" tIns="0" rIns="0" bIns="0" compatLnSpc="0">
            <a:spAutoFit/>
          </a:bodyPr>
          <a:lstStyle/>
          <a:p>
            <a:pPr hangingPunct="0">
              <a:defRPr/>
            </a:pPr>
            <a:r>
              <a:rPr lang="zh-CN" altLang="en-US" sz="1800" dirty="0">
                <a:solidFill>
                  <a:srgbClr val="FFFFFF"/>
                </a:solidFill>
                <a:latin typeface="Albany" pitchFamily="34"/>
                <a:ea typeface="HG Mincho Light J" pitchFamily="2"/>
                <a:cs typeface="Arial Unicode MS" pitchFamily="2"/>
              </a:rPr>
              <a:t>芯片</a:t>
            </a:r>
            <a:endParaRPr lang="en-US" sz="1800" dirty="0">
              <a:solidFill>
                <a:srgbClr val="FFFFFF"/>
              </a:solidFill>
              <a:latin typeface="Albany" pitchFamily="34"/>
              <a:ea typeface="HG Mincho Light J" pitchFamily="2"/>
              <a:cs typeface="Arial Unicode MS" pitchFamily="2"/>
            </a:endParaRPr>
          </a:p>
        </p:txBody>
      </p:sp>
      <p:pic>
        <p:nvPicPr>
          <p:cNvPr id="3" name="图片 2">
            <a:extLst>
              <a:ext uri="{FF2B5EF4-FFF2-40B4-BE49-F238E27FC236}">
                <a16:creationId xmlns:a16="http://schemas.microsoft.com/office/drawing/2014/main" id="{4B37AB9B-04D9-4919-A96E-3E4CD7F3C2C9}"/>
              </a:ext>
            </a:extLst>
          </p:cNvPr>
          <p:cNvPicPr>
            <a:picLocks noChangeAspect="1"/>
          </p:cNvPicPr>
          <p:nvPr/>
        </p:nvPicPr>
        <p:blipFill>
          <a:blip r:embed="rId2"/>
          <a:stretch>
            <a:fillRect/>
          </a:stretch>
        </p:blipFill>
        <p:spPr>
          <a:xfrm>
            <a:off x="1524000" y="76200"/>
            <a:ext cx="5971636" cy="6858000"/>
          </a:xfrm>
          <a:prstGeom prst="rect">
            <a:avLst/>
          </a:prstGeom>
        </p:spPr>
      </p:pic>
    </p:spTree>
    <p:extLst>
      <p:ext uri="{BB962C8B-B14F-4D97-AF65-F5344CB8AC3E}">
        <p14:creationId xmlns:p14="http://schemas.microsoft.com/office/powerpoint/2010/main" val="2322853368"/>
      </p:ext>
    </p:extLst>
  </p:cSld>
  <p:clrMapOvr>
    <a:masterClrMapping/>
  </p:clrMapOvr>
  <mc:AlternateContent xmlns:mc="http://schemas.openxmlformats.org/markup-compatibility/2006" xmlns:p14="http://schemas.microsoft.com/office/powerpoint/2010/main">
    <mc:Choice Requires="p14">
      <p:transition spd="med" p14:dur="700" advTm="59456">
        <p:fade/>
      </p:transition>
    </mc:Choice>
    <mc:Fallback xmlns="">
      <p:transition spd="med" advTm="59456">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5A415385-EFD5-4A29-AB59-0F2050FFE979}"/>
              </a:ext>
            </a:extLst>
          </p:cNvPr>
          <p:cNvSpPr>
            <a:spLocks noGrp="1"/>
          </p:cNvSpPr>
          <p:nvPr>
            <p:ph type="sldNum" idx="11"/>
          </p:nvPr>
        </p:nvSpPr>
        <p:spPr/>
        <p:txBody>
          <a:bodyPr/>
          <a:lstStyle/>
          <a:p>
            <a:pPr>
              <a:defRPr/>
            </a:pPr>
            <a:fld id="{674FFEFF-15CC-4A55-A011-34A78976D796}" type="slidenum">
              <a:rPr lang="en-US" smtClean="0"/>
              <a:pPr>
                <a:defRPr/>
              </a:pPr>
              <a:t>9</a:t>
            </a:fld>
            <a:endParaRPr lang="en-US"/>
          </a:p>
        </p:txBody>
      </p:sp>
      <p:sp>
        <p:nvSpPr>
          <p:cNvPr id="10" name="标题 9">
            <a:extLst>
              <a:ext uri="{FF2B5EF4-FFF2-40B4-BE49-F238E27FC236}">
                <a16:creationId xmlns:a16="http://schemas.microsoft.com/office/drawing/2014/main" id="{84231C74-5EC9-4DD5-9D6E-31E409E4E481}"/>
              </a:ext>
            </a:extLst>
          </p:cNvPr>
          <p:cNvSpPr>
            <a:spLocks noGrp="1"/>
          </p:cNvSpPr>
          <p:nvPr>
            <p:ph type="title"/>
          </p:nvPr>
        </p:nvSpPr>
        <p:spPr/>
        <p:txBody>
          <a:bodyPr/>
          <a:lstStyle/>
          <a:p>
            <a:endParaRPr lang="zh-CN" altLang="en-US"/>
          </a:p>
        </p:txBody>
      </p:sp>
      <p:pic>
        <p:nvPicPr>
          <p:cNvPr id="22" name="图片 21">
            <a:extLst>
              <a:ext uri="{FF2B5EF4-FFF2-40B4-BE49-F238E27FC236}">
                <a16:creationId xmlns:a16="http://schemas.microsoft.com/office/drawing/2014/main" id="{6DC51E24-9501-45BA-824D-EBBE1A0737DC}"/>
              </a:ext>
            </a:extLst>
          </p:cNvPr>
          <p:cNvPicPr>
            <a:picLocks noChangeAspect="1"/>
          </p:cNvPicPr>
          <p:nvPr/>
        </p:nvPicPr>
        <p:blipFill>
          <a:blip r:embed="rId3"/>
          <a:stretch>
            <a:fillRect/>
          </a:stretch>
        </p:blipFill>
        <p:spPr>
          <a:xfrm>
            <a:off x="1295400" y="1219200"/>
            <a:ext cx="6353175" cy="4171950"/>
          </a:xfrm>
          <a:prstGeom prst="rect">
            <a:avLst/>
          </a:prstGeom>
        </p:spPr>
      </p:pic>
    </p:spTree>
    <p:custDataLst>
      <p:tags r:id="rId1"/>
    </p:custDataLst>
    <p:extLst>
      <p:ext uri="{BB962C8B-B14F-4D97-AF65-F5344CB8AC3E}">
        <p14:creationId xmlns:p14="http://schemas.microsoft.com/office/powerpoint/2010/main" val="538696834"/>
      </p:ext>
    </p:extLst>
  </p:cSld>
  <p:clrMapOvr>
    <a:masterClrMapping/>
  </p:clrMapOvr>
  <mc:AlternateContent xmlns:mc="http://schemas.openxmlformats.org/markup-compatibility/2006" xmlns:p14="http://schemas.microsoft.com/office/powerpoint/2010/main">
    <mc:Choice Requires="p14">
      <p:transition spd="med" p14:dur="700" advTm="71420">
        <p:fade/>
      </p:transition>
    </mc:Choice>
    <mc:Fallback xmlns="">
      <p:transition spd="med" advTm="7142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3|14.8|20"/>
</p:tagLst>
</file>

<file path=ppt/tags/tag2.xml><?xml version="1.0" encoding="utf-8"?>
<p:tagLst xmlns:a="http://schemas.openxmlformats.org/drawingml/2006/main" xmlns:r="http://schemas.openxmlformats.org/officeDocument/2006/relationships" xmlns:p="http://schemas.openxmlformats.org/presentationml/2006/main">
  <p:tag name="TIMING" val="|13|14.8|20"/>
</p:tagLst>
</file>

<file path=ppt/tags/tag3.xml><?xml version="1.0" encoding="utf-8"?>
<p:tagLst xmlns:a="http://schemas.openxmlformats.org/drawingml/2006/main" xmlns:r="http://schemas.openxmlformats.org/officeDocument/2006/relationships" xmlns:p="http://schemas.openxmlformats.org/presentationml/2006/main">
  <p:tag name="TIMING" val="|13|14.8|20"/>
</p:tagLst>
</file>

<file path=ppt/tags/tag4.xml><?xml version="1.0" encoding="utf-8"?>
<p:tagLst xmlns:a="http://schemas.openxmlformats.org/drawingml/2006/main" xmlns:r="http://schemas.openxmlformats.org/officeDocument/2006/relationships" xmlns:p="http://schemas.openxmlformats.org/presentationml/2006/main">
  <p:tag name="TIMING" val="|13|14.8|20"/>
</p:tagLst>
</file>

<file path=ppt/tags/tag5.xml><?xml version="1.0" encoding="utf-8"?>
<p:tagLst xmlns:a="http://schemas.openxmlformats.org/drawingml/2006/main" xmlns:r="http://schemas.openxmlformats.org/officeDocument/2006/relationships" xmlns:p="http://schemas.openxmlformats.org/presentationml/2006/main">
  <p:tag name="TIMING" val="|13|14.8|20"/>
</p:tagLst>
</file>

<file path=ppt/tags/tag6.xml><?xml version="1.0" encoding="utf-8"?>
<p:tagLst xmlns:a="http://schemas.openxmlformats.org/drawingml/2006/main" xmlns:r="http://schemas.openxmlformats.org/officeDocument/2006/relationships" xmlns:p="http://schemas.openxmlformats.org/presentationml/2006/main">
  <p:tag name="TIMING" val="|13|14.8|20"/>
</p:tagLst>
</file>

<file path=ppt/tags/tag7.xml><?xml version="1.0" encoding="utf-8"?>
<p:tagLst xmlns:a="http://schemas.openxmlformats.org/drawingml/2006/main" xmlns:r="http://schemas.openxmlformats.org/officeDocument/2006/relationships" xmlns:p="http://schemas.openxmlformats.org/presentationml/2006/main">
  <p:tag name="TIMING" val="|13|14.8|2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21590</TotalTime>
  <Words>808</Words>
  <Application>Microsoft Office PowerPoint</Application>
  <PresentationFormat>全屏显示(4:3)</PresentationFormat>
  <Paragraphs>119</Paragraphs>
  <Slides>26</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Albany</vt:lpstr>
      <vt:lpstr>Arial</vt:lpstr>
      <vt:lpstr>Calibri</vt:lpstr>
      <vt:lpstr>Consolas</vt:lpstr>
      <vt:lpstr>Times New Roman</vt:lpstr>
      <vt:lpstr>Trebuchet MS</vt:lpstr>
      <vt:lpstr>Default Design</vt:lpstr>
      <vt:lpstr>Cuda第一次实验</vt:lpstr>
      <vt:lpstr>目录</vt:lpstr>
      <vt:lpstr>环境</vt:lpstr>
      <vt:lpstr>环境</vt:lpstr>
      <vt:lpstr>Nsight compute</vt:lpstr>
      <vt:lpstr>矩阵乘法：串行</vt:lpstr>
      <vt:lpstr>基本并行</vt:lpstr>
      <vt:lpstr>基本并行</vt:lpstr>
      <vt:lpstr>PowerPoint 演示文稿</vt:lpstr>
      <vt:lpstr>overall</vt:lpstr>
      <vt:lpstr>CGMA</vt:lpstr>
      <vt:lpstr>Roofline 图</vt:lpstr>
      <vt:lpstr>Roofline 图</vt:lpstr>
      <vt:lpstr>Roofline 图</vt:lpstr>
      <vt:lpstr>Base乘法</vt:lpstr>
      <vt:lpstr>共享内存优化</vt:lpstr>
      <vt:lpstr>CGMA</vt:lpstr>
      <vt:lpstr>CGMA</vt:lpstr>
      <vt:lpstr>问题：控制分支</vt:lpstr>
      <vt:lpstr>内核计时：nvprof</vt:lpstr>
      <vt:lpstr>内核计时：nvprof</vt:lpstr>
      <vt:lpstr>练习（可选）</vt:lpstr>
      <vt:lpstr>Reduction </vt:lpstr>
      <vt:lpstr>Reduction 2</vt:lpstr>
      <vt:lpstr>Reduction 3</vt:lpstr>
      <vt:lpstr>强调：MPI实验</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hwu</dc:creator>
  <cp:lastModifiedBy>Qian Dong</cp:lastModifiedBy>
  <cp:revision>197</cp:revision>
  <dcterms:modified xsi:type="dcterms:W3CDTF">2023-04-09T05:27:28Z</dcterms:modified>
</cp:coreProperties>
</file>