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01ed24579db431e" /><Relationship Type="http://schemas.openxmlformats.org/package/2006/relationships/metadata/core-properties" Target="/docProps/core.xml" Id="R7f040e912873485d" /><Relationship Type="http://schemas.openxmlformats.org/officeDocument/2006/relationships/extended-properties" Target="/docProps/app.xml" Id="Rb19dfa9ee8774c9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183b95c29ca4fe3"/>
    <p:sldId id="257" r:id="R1d7de1ec8d2e4eed"/>
    <p:sldId id="258" r:id="R5190806e47e14f7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183b95c29ca4fe3" /><Relationship Type="http://schemas.openxmlformats.org/officeDocument/2006/relationships/slide" Target="/ppt/slides/slide2.xml" Id="R1d7de1ec8d2e4eed" /><Relationship Type="http://schemas.openxmlformats.org/officeDocument/2006/relationships/slide" Target="/ppt/slides/slide3.xml" Id="R5190806e47e14f7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b7420cf73e54929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4ab297eb23441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7586db9e08e4cd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fa8f01c6cd476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21c26c0f3b34001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5d741687b484d0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2131814fe344b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367cfcdc5b411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b00abab3964c5d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1F3864"/>
        </a:solidFill>
        <a:effectLst xmlns:a="http://schemas.openxmlformats.org/drawingml/2006/main"/>
      </p:bgPr>
    </p:bg>
    <p:spTree>
      <p:nvGrpSpPr>
        <p:cNvPr id="1" name=""/>
        <p:cNvGrpSpPr/>
        <p:nvPr/>
      </p:nvGrpSpPr>
      <p:grpSpPr>
        <a:xfrm xmlns:a="http://schemas.openxmlformats.org/drawingml/2006/main"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 xmlns:a="http://schemas.openxmlformats.org/drawingml/2006/main">
            <a:off x="1500000" y="2000000"/>
            <a:ext cx="9192000" cy="1200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000" b="1" dirty="0">
                <a:solidFill>
                  <a:srgbClr val="FFFFFF"/>
                </a:solidFill>
              </a:rPr>
              <a:t>2025 Annual Data Analysis Report</a:t>
            </a:r>
          </a:p>
        </p:txBody>
      </p:sp>
      <p:sp>
        <p:nvSpPr>
          <p:cNvPr id="3" name="Subtitle"/>
          <p:cNvSpPr/>
          <p:nvPr/>
        </p:nvSpPr>
        <p:spPr>
          <a:xfrm xmlns:a="http://schemas.openxmlformats.org/drawingml/2006/main">
            <a:off x="2500000" y="3500000"/>
            <a:ext cx="7192000" cy="800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dirty="0">
                <a:solidFill>
                  <a:srgbClr val="BDD7EE"/>
                </a:solidFill>
              </a:rPr>
              <a:t>Dept Comparison | Performance Overview | Financial Summary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 xmlns:a="http://schemas.openxmlformats.org/drawingml/2006/main">
            <a:off x="500000" y="200000"/>
            <a:ext cx="11192000" cy="600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/>
            <a:r>
              <a:rPr lang="en-US" sz="2800" b="1" dirty="0">
                <a:solidFill>
                  <a:srgbClr val="1F3864"/>
                </a:solidFill>
              </a:rPr>
              <a:t>Quarterly Sales by Department</a:t>
            </a:r>
          </a:p>
        </p:txBody>
      </p:sp>
      <p:graphicFrame>
        <p:nvGraphicFramePr>
          <p:cNvPr id="4" name="Table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500000" y="1000000"/>
          <a:ext xmlns:a="http://schemas.openxmlformats.org/drawingml/2006/main" cx="11192000" cy="45000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238400"/>
                <a:gridCol w="2238400"/>
                <a:gridCol w="2238400"/>
                <a:gridCol w="2238400"/>
                <a:gridCol w="2238400"/>
              </a:tblGrid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Department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Q1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Q2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Q3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Q4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Engineering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189,000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210,000</a:t>
                      </a:r>
                    </a:p>
                  </a:txBody>
                  <a:tcPr/>
                </a:tc>
              </a:tr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Marketing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138,000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165,000</a:t>
                      </a:r>
                    </a:p>
                  </a:txBody>
                  <a:tcPr/>
                </a:tc>
              </a:tr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Operations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89,000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118,000</a:t>
                      </a:r>
                    </a:p>
                  </a:txBody>
                  <a:tcPr/>
                </a:tc>
              </a:tr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Sales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230,000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275,000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356,000</a:t>
                      </a:r>
                    </a:p>
                  </a:txBody>
                  <a:tcPr/>
                </a:tc>
              </a:tr>
              <a:tr h="700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HR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55,000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500000" y="200000"/>
            <a:ext cx="11192000" cy="6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Annual Sales Share by Department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1000000" y="1200000"/>
            <a:ext cx="100000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>Engineering 683,000 (24.4%)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1000000" y="1900000"/>
            <a:ext cx="100000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>Marketing 510,000 (18.2%)</a:t>
            </a:r>
          </a:p>
        </p:txBody>
      </p:sp>
      <p:sp>
        <p:nvSpPr>
          <p:cNvPr id="10003" name="TextBox 4"/>
          <p:cNvSpPr/>
          <p:nvPr/>
        </p:nvSpPr>
        <p:spPr>
          <a:xfrm xmlns:a="http://schemas.openxmlformats.org/drawingml/2006/main">
            <a:off x="1000000" y="2600000"/>
            <a:ext cx="100000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>Operations 385,000 (13.7%)</a:t>
            </a:r>
          </a:p>
        </p:txBody>
      </p:sp>
      <p:sp>
        <p:nvSpPr>
          <p:cNvPr id="10004" name="TextBox 5"/>
          <p:cNvSpPr/>
          <p:nvPr/>
        </p:nvSpPr>
        <p:spPr>
          <a:xfrm xmlns:a="http://schemas.openxmlformats.org/drawingml/2006/main">
            <a:off x="1000000" y="3300000"/>
            <a:ext cx="100000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>Sales 1,171,000 (41.8%)</a:t>
            </a:r>
          </a:p>
        </p:txBody>
      </p:sp>
      <p:sp>
        <p:nvSpPr>
          <p:cNvPr id="10005" name="TextBox 6"/>
          <p:cNvSpPr/>
          <p:nvPr/>
        </p:nvSpPr>
        <p:spPr>
          <a:xfrm xmlns:a="http://schemas.openxmlformats.org/drawingml/2006/main">
            <a:off x="1000000" y="4000000"/>
            <a:ext cx="100000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>HR 200,000 (7.1%)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OfficeCLI/1.0.74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2026-05-06T21:28:27Z</dcterms:created>
  <cp:lastModifiedBy>OfficeCLI</cp:lastModifiedBy>
  <dcterms:modified xsi:type="dcterms:W3CDTF">2026-05-06T21:28:27Z</dcterms:modified>
</cp:coreProperties>
</file>