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Default Extension="mp4" ContentType="video/mp4"/>
  <Default Extension="png" ContentType="image/png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charts/chart1.xml" ContentType="application/vnd.openxmlformats-officedocument.drawingml.chart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b52f9ca14f1c4d4c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def7852f34ad4984"/>
    <p:sldId id="257" r:id="R67be31a3b8654069"/>
    <p:sldId id="258" r:id="R2f2c9b96dfb44852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def7852f34ad4984" /><Relationship Type="http://schemas.openxmlformats.org/officeDocument/2006/relationships/slide" Target="/ppt/slides/slide2.xml" Id="R67be31a3b8654069" /><Relationship Type="http://schemas.openxmlformats.org/officeDocument/2006/relationships/slide" Target="/ppt/slides/slide3.xml" Id="R2f2c9b96dfb44852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896704072a7a46f3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043184190b7149b1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15d976b80abd4a85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e2ab042f8aea4727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zh-CN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zh-CN"/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zh-CN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zh-CN"/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zh-CN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zh-CN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zh-CN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a4c1d9095e304338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f360cf6337244d9a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68dd49296ad4270" /><Relationship Type="http://schemas.openxmlformats.org/officeDocument/2006/relationships/video" Target="/media/mediadata.mp4" Id="R87c2ee54800b4289" /><Relationship Type="http://schemas.microsoft.com/office/2007/relationships/media" Target="/media/mediadata.mp4" Id="Rf49c128ec73d4514" /><Relationship Type="http://schemas.openxmlformats.org/officeDocument/2006/relationships/image" Target="/ppt/media/image.png" Id="R321c4952235e4901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a1096b618644f48" /><Relationship Type="http://schemas.openxmlformats.org/officeDocument/2006/relationships/chart" Target="/ppt/slides/charts/chart1.xml" Id="Rb362b4a289024204" /></Relationships>
</file>

<file path=ppt/slides/charts/chart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zh-CN" sz="1400" b="1"/>
              <a:t>Frame Colors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strLit>
              <c:ptCount val="1"/>
              <c:pt idx="0">
                <c:v>Start</c:v>
              </c:pt>
            </c:strLit>
          </c:tx>
          <c:spPr>
            <a:solidFill xmlns:a="http://schemas.openxmlformats.org/drawingml/2006/main">
              <a:srgbClr val="E74C3C"/>
            </a:solidFill>
          </c:spPr>
          <c:cat>
            <c:strLit>
              <c:ptCount val="3"/>
              <c:pt idx="0">
                <c:v>Red</c:v>
              </c:pt>
              <c:pt idx="1">
                <c:v>Green</c:v>
              </c:pt>
              <c:pt idx="2">
                <c:v>Blue</c:v>
              </c:pt>
            </c:strLit>
          </c:cat>
          <c:val>
            <c:numLit>
              <c:formatCode>General</c:formatCode>
              <c:ptCount val="3"/>
              <c:pt idx="0">
                <c:v>20</c:v>
              </c:pt>
              <c:pt idx="1">
                <c:v>30</c:v>
              </c:pt>
              <c:pt idx="2">
                <c:v>200</c:v>
              </c:pt>
            </c:numLit>
          </c:val>
        </c:ser>
        <c:ser>
          <c:idx val="1"/>
          <c:order val="1"/>
          <c:tx>
            <c:strLit>
              <c:ptCount val="1"/>
              <c:pt idx="0">
                <c:v>End</c:v>
              </c:pt>
            </c:strLit>
          </c:tx>
          <c:spPr>
            <a:solidFill xmlns:a="http://schemas.openxmlformats.org/drawingml/2006/main">
              <a:srgbClr val="27AE60"/>
            </a:solidFill>
          </c:spPr>
          <c:cat>
            <c:strLit>
              <c:ptCount val="3"/>
              <c:pt idx="0">
                <c:v>Red</c:v>
              </c:pt>
              <c:pt idx="1">
                <c:v>Green</c:v>
              </c:pt>
              <c:pt idx="2">
                <c:v>Blue</c:v>
              </c:pt>
            </c:strLit>
          </c:cat>
          <c:val>
            <c:numLit>
              <c:formatCode>General</c:formatCode>
              <c:ptCount val="3"/>
              <c:pt idx="0">
                <c:v>80</c:v>
              </c:pt>
              <c:pt idx="1">
                <c:v>30</c:v>
              </c:pt>
              <c:pt idx="2">
                <c:v>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slide1.xml><?xml version="1.0" encoding="utf-8"?>
<p:sld xmlns:p="http://schemas.openxmlformats.org/presentationml/2006/main">
  <p:cSld>
    <p:bg>
      <p:bgPr>
        <a:gradFill xmlns:a="http://schemas.openxmlformats.org/drawingml/2006/main">
          <a:gsLst>
            <a:gs pos="0">
              <a:srgbClr val="1B2838"/>
            </a:gs>
            <a:gs pos="100000">
              <a:srgbClr val="4472C4"/>
            </a:gs>
          </a:gsLst>
          <a:path path="circle">
            <a:fillToRect l="0" t="100000" r="100000" b="0"/>
          </a:path>
        </a:gradFill>
      </p:bgPr>
    </p:bg>
    <p:spTree>
      <p:nvGrpSpPr>
        <p:cNvPr id="1" name=""/>
        <p:cNvGrpSpPr/>
        <p:nvPr/>
      </p:nvGrpSpPr>
      <p:grpSpPr/>
      <p:sp>
        <p:nvSpPr>
          <p:cNvPr id="3" name="Subtitle"/>
          <p:cNvSpPr>
            <a:spLocks xmlns:a="http://schemas.openxmlformats.org/drawingml/2006/main" noGrp="1"/>
          </p:cNvSpPr>
          <p:nvPr>
            <p:ph type="subTitle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Embedded video with officecli</a:t>
            </a:r>
          </a:p>
        </p:txBody>
      </p:sp>
    </p:spTree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0D1B2A"/>
        </a:solidFill>
      </p:bgPr>
    </p:bg>
    <p:spTree>
      <p:nvGrpSpPr>
        <p:cNvPr id="1" name=""/>
        <p:cNvGrpSpPr/>
        <p:nvPr/>
      </p:nvGrpSpPr>
      <p:grpSpPr/>
      <p:sp>
        <p:nvSpPr>
          <p:cNvPr id="1" name="Title"/>
          <p:cNvSpPr/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zh-CN">
                <a:solidFill>
                  <a:srgbClr val="FFFFFF"/>
                </a:solidFill>
              </a:rPr>
              <a:t>Animated Video</a:t>
            </a:r>
          </a:p>
        </p:txBody>
      </p:sp>
      <p:pic>
        <p:nvPicPr>
          <p:cNvPr id="5" name="video">
            <a:hlinkClick xmlns:r="http://schemas.openxmlformats.org/officeDocument/2006/relationships" xmlns:a="http://schemas.openxmlformats.org/drawingml/2006/main" r:id="" action="ppaction://media"/>
          </p:cNvPr>
          <p:cNvPicPr>
            <a:picLocks xmlns:a="http://schemas.openxmlformats.org/drawingml/2006/main" noChangeAspect="1"/>
          </p:cNvPicPr>
          <p:nvPr>
            <a:videoFile xmlns:r="http://schemas.openxmlformats.org/officeDocument/2006/relationships" xmlns:a="http://schemas.openxmlformats.org/drawingml/2006/main" r:link="R87c2ee54800b4289"/>
            <p:extLst>
              <p:ext uri="{DAA4B4D4-6D71-4841-9C94-3DE7FCFB9230}">
                <p14:media xmlns:p14="http://schemas.microsoft.com/office/powerpoint/2010/main" xmlns:r="http://schemas.openxmlformats.org/officeDocument/2006/relationships" r:embed="Rf49c128ec73d4514"/>
              </p:ext>
            </p:extLst>
          </p:nvPr>
        </p:nvPicPr>
        <p:blipFill>
          <a:blip xmlns:r="http://schemas.openxmlformats.org/officeDocument/2006/relationships" xmlns:a="http://schemas.openxmlformats.org/drawingml/2006/main" r:embed="R321c4952235e4901"/>
          <a:stretch xmlns:a="http://schemas.openxmlformats.org/drawingml/2006/main">
            <a:fillRect/>
          </a:stretch>
        </p:blipFill>
        <p:spPr>
          <a:xfrm xmlns:a="http://schemas.openxmlformats.org/drawingml/2006/main">
            <a:off x="720000" y="1440000"/>
            <a:ext cx="7920000" cy="4500000"/>
          </a:xfrm>
          <a:prstGeom xmlns:a="http://schemas.openxmlformats.org/drawingml/2006/main" prst="rect">
            <a:avLst/>
          </a:prstGeom>
        </p:spPr>
      </p:pic>
    </p:spTree>
  </p:cSld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)">
                                      <p:cBhvr>
                                        <p:cTn id="4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/>
  </p:timing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1B2838"/>
        </a:solidFill>
      </p:bgPr>
    </p:bg>
    <p:spTree>
      <p:nvGrpSpPr>
        <p:cNvPr id="1" name=""/>
        <p:cNvGrpSpPr/>
        <p:nvPr/>
      </p:nvGrpSpPr>
      <p:grpSpPr/>
      <p:sp>
        <p:nvSpPr>
          <p:cNvPr id="1" name="Title"/>
          <p:cNvSpPr/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zh-CN">
                <a:solidFill>
                  <a:srgbClr val="FFFFFF"/>
                </a:solidFill>
              </a:rPr>
              <a:t>Video Properties</a:t>
            </a:r>
          </a:p>
        </p:txBody>
      </p:sp>
      <p:sp>
        <p:nvSpPr>
          <p:cNvPr id="3" name="TextBox 2"/>
          <p:cNvSpPr/>
          <p:nvPr>
            <p:ph/>
          </p:nvPr>
        </p:nvSpPr>
        <p:spPr>
          <a:xfrm xmlns:a="http://schemas.openxmlformats.org/drawingml/2006/main">
            <a:off x="360000" y="1440000"/>
            <a:ext cx="3600000" cy="21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D1B2A"/>
          </a:solidFill>
          <a:ln xmlns:a="http://schemas.openxmlformats.org/drawingml/2006/main" w="12700">
            <a:solidFill>
              <a:srgbClr val="4472C4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zh-CN" sz="1600">
                <a:solidFill>
                  <a:srgbClr val="B4C7E7"/>
                </a:solidFill>
                <a:latin typeface="Consolas"/>
                <a:ea typeface="Consolas"/>
              </a:rPr>
              <a:t>Resolution: 640x360</a:t>
            </a:r>
          </a:p>
          <a:p xmlns:a="http://schemas.openxmlformats.org/drawingml/2006/main">
            <a:r>
              <a:rPr lang="zh-CN" sz="1600">
                <a:solidFill>
                  <a:srgbClr val="B4C7E7"/>
                </a:solidFill>
                <a:latin typeface="Consolas"/>
                <a:ea typeface="Consolas"/>
              </a:rPr>
              <a:t>FPS: 30</a:t>
            </a:r>
          </a:p>
          <a:p xmlns:a="http://schemas.openxmlformats.org/drawingml/2006/main">
            <a:r>
              <a:rPr lang="zh-CN" sz="1600">
                <a:solidFill>
                  <a:srgbClr val="B4C7E7"/>
                </a:solidFill>
                <a:latin typeface="Consolas"/>
                <a:ea typeface="Consolas"/>
              </a:rPr>
              <a:t>Duration: 3s</a:t>
            </a:r>
          </a:p>
          <a:p xmlns:a="http://schemas.openxmlformats.org/drawingml/2006/main">
            <a:r>
              <a:rPr lang="zh-CN" sz="1600">
                <a:solidFill>
                  <a:srgbClr val="B4C7E7"/>
                </a:solidFill>
                <a:latin typeface="Consolas"/>
                <a:ea typeface="Consolas"/>
              </a:rPr>
              <a:t>Format: MP4</a:t>
            </a:r>
          </a:p>
        </p:txBody>
      </p:sp>
      <p:graphicFrame>
        <p:nvGraphicFramePr>
          <p:cNvPr id="6" name="Frame Colors"/>
          <p:cNvGraphicFramePr/>
          <p:nvPr/>
        </p:nvGraphicFramePr>
        <p:xfrm>
          <a:off xmlns:a="http://schemas.openxmlformats.org/drawingml/2006/main" x="4680000" y="1440000"/>
          <a:ext xmlns:a="http://schemas.openxmlformats.org/drawingml/2006/main" cx="4320000" cy="2880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362b4a289024204"/>
          </a:graphicData>
        </a:graphic>
      </p:graphicFrame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