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38b96bd590945ac" /><Relationship Type="http://schemas.openxmlformats.org/package/2006/relationships/metadata/core-properties" Target="/docProps/core.xml" Id="R31d4c6a8a1ec4790" /><Relationship Type="http://schemas.openxmlformats.org/officeDocument/2006/relationships/extended-properties" Target="/docProps/app.xml" Id="Rcf79ac827fd74fd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7c2ff62878e24cbe"/>
    <p:sldId id="257" r:id="R0c1eaeacf5464855"/>
    <p:sldId id="258" r:id="Rccd7cc62e42f42d0"/>
    <p:sldId id="259" r:id="Rb8e44bba4f2c4e36"/>
    <p:sldId id="260" r:id="R526b5a5c720b4ed1"/>
    <p:sldId id="261" r:id="Rdb589eb0535e4cf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7c2ff62878e24cbe" /><Relationship Type="http://schemas.openxmlformats.org/officeDocument/2006/relationships/slide" Target="/ppt/slides/slide2.xml" Id="R0c1eaeacf5464855" /><Relationship Type="http://schemas.openxmlformats.org/officeDocument/2006/relationships/slide" Target="/ppt/slides/slide3.xml" Id="Rccd7cc62e42f42d0" /><Relationship Type="http://schemas.openxmlformats.org/officeDocument/2006/relationships/slide" Target="/ppt/slides/slide4.xml" Id="Rb8e44bba4f2c4e36" /><Relationship Type="http://schemas.openxmlformats.org/officeDocument/2006/relationships/slide" Target="/ppt/slides/slide5.xml" Id="R526b5a5c720b4ed1" /><Relationship Type="http://schemas.openxmlformats.org/officeDocument/2006/relationships/slide" Target="/ppt/slides/slide6.xml" Id="Rdb589eb0535e4cf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09a08e4311e432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730e8e1ea34bb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427f21330a744d0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ae4b77263b249a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7e4b530a5f54b24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b4bc21be824474b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e1b17a09719498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6476bb2e164f7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9bd85569d742c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c2ea96237f408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d5017fb3dc44b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c4e13a22d44600" /></Relationships>
</file>

<file path=ppt/slides/slide1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0D1B2A"/>
            </a:gs>
            <a:gs pos="100000">
              <a:srgbClr val="1B4F72"/>
            </a:gs>
          </a:gsLst>
          <a:path path="circle">
            <a:fillToRect l="0" t="100000" r="100000" b="0"/>
          </a:path>
        </a:gradFill>
      </p:bgPr>
    </p:bg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sz="4800">
                <a:solidFill>
                  <a:srgbClr val="FFFFFF"/>
                </a:solidFill>
              </a:rPr>
              <a:t>Animation Showcase</a:t>
            </a:r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sz="2200">
                <a:solidFill>
                  <a:srgbClr val="85C1E9"/>
                </a:solidFill>
              </a:rPr>
              <a:t>Every animation effect in officecli</a:t>
            </a:r>
          </a:p>
        </p:txBody>
      </p:sp>
    </p:spTree>
  </p:cSld>
  <p:transition>
    <p:fade/>
  </p:transition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1B2838"/>
        </a:solidFill>
      </p:bgPr>
    </p:bg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>
                <a:solidFill>
                  <a:srgbClr val="FFFFFF"/>
                </a:solidFill>
              </a:rPr>
              <a:t>Entrance Effects</a:t>
            </a:r>
          </a:p>
        </p:txBody>
      </p:sp>
      <p:sp>
        <p:nvSpPr>
          <p:cNvPr id="10000" name="TextBox 2"/>
          <p:cNvSpPr/>
          <p:nvPr/>
        </p:nvSpPr>
        <p:spPr>
          <a:xfrm xmlns:a="http://schemas.openxmlformats.org/drawingml/2006/main">
            <a:off x="360000" y="144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86C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appear</a:t>
            </a:r>
          </a:p>
        </p:txBody>
      </p:sp>
      <p:sp>
        <p:nvSpPr>
          <p:cNvPr id="10001" name="TextBox 3"/>
          <p:cNvSpPr/>
          <p:nvPr/>
        </p:nvSpPr>
        <p:spPr>
          <a:xfrm xmlns:a="http://schemas.openxmlformats.org/drawingml/2006/main">
            <a:off x="2520000" y="144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7AE6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fade</a:t>
            </a:r>
          </a:p>
        </p:txBody>
      </p:sp>
      <p:sp>
        <p:nvSpPr>
          <p:cNvPr id="10002" name="TextBox 4"/>
          <p:cNvSpPr/>
          <p:nvPr/>
        </p:nvSpPr>
        <p:spPr>
          <a:xfrm xmlns:a="http://schemas.openxmlformats.org/drawingml/2006/main">
            <a:off x="4680000" y="144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74C3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fly</a:t>
            </a:r>
          </a:p>
        </p:txBody>
      </p:sp>
      <p:sp>
        <p:nvSpPr>
          <p:cNvPr id="10003" name="TextBox 5"/>
          <p:cNvSpPr/>
          <p:nvPr/>
        </p:nvSpPr>
        <p:spPr>
          <a:xfrm xmlns:a="http://schemas.openxmlformats.org/drawingml/2006/main">
            <a:off x="6840000" y="144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8E44AD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zoom</a:t>
            </a:r>
          </a:p>
        </p:txBody>
      </p:sp>
      <p:sp>
        <p:nvSpPr>
          <p:cNvPr id="10004" name="TextBox 6"/>
          <p:cNvSpPr/>
          <p:nvPr/>
        </p:nvSpPr>
        <p:spPr>
          <a:xfrm xmlns:a="http://schemas.openxmlformats.org/drawingml/2006/main">
            <a:off x="360000" y="270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9C12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wipe</a:t>
            </a:r>
          </a:p>
        </p:txBody>
      </p:sp>
      <p:sp>
        <p:nvSpPr>
          <p:cNvPr id="10005" name="TextBox 7"/>
          <p:cNvSpPr/>
          <p:nvPr/>
        </p:nvSpPr>
        <p:spPr>
          <a:xfrm xmlns:a="http://schemas.openxmlformats.org/drawingml/2006/main">
            <a:off x="2520000" y="270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ABC9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bounce</a:t>
            </a:r>
          </a:p>
        </p:txBody>
      </p:sp>
      <p:sp>
        <p:nvSpPr>
          <p:cNvPr id="10006" name="TextBox 8"/>
          <p:cNvSpPr/>
          <p:nvPr/>
        </p:nvSpPr>
        <p:spPr>
          <a:xfrm xmlns:a="http://schemas.openxmlformats.org/drawingml/2006/main">
            <a:off x="4680000" y="270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7E22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float</a:t>
            </a:r>
          </a:p>
        </p:txBody>
      </p:sp>
      <p:sp>
        <p:nvSpPr>
          <p:cNvPr id="10007" name="TextBox 9"/>
          <p:cNvSpPr/>
          <p:nvPr/>
        </p:nvSpPr>
        <p:spPr>
          <a:xfrm xmlns:a="http://schemas.openxmlformats.org/drawingml/2006/main">
            <a:off x="6840000" y="270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980B9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split</a:t>
            </a:r>
          </a:p>
        </p:txBody>
      </p:sp>
      <p:sp>
        <p:nvSpPr>
          <p:cNvPr id="10008" name="TextBox 10"/>
          <p:cNvSpPr/>
          <p:nvPr/>
        </p:nvSpPr>
        <p:spPr>
          <a:xfrm xmlns:a="http://schemas.openxmlformats.org/drawingml/2006/main">
            <a:off x="360000" y="396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C039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wheel</a:t>
            </a:r>
          </a:p>
        </p:txBody>
      </p:sp>
      <p:sp>
        <p:nvSpPr>
          <p:cNvPr id="10009" name="TextBox 11"/>
          <p:cNvSpPr/>
          <p:nvPr/>
        </p:nvSpPr>
        <p:spPr>
          <a:xfrm xmlns:a="http://schemas.openxmlformats.org/drawingml/2006/main">
            <a:off x="2520000" y="396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6A085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swivel</a:t>
            </a:r>
          </a:p>
        </p:txBody>
      </p:sp>
      <p:sp>
        <p:nvSpPr>
          <p:cNvPr id="10010" name="TextBox 12"/>
          <p:cNvSpPr/>
          <p:nvPr/>
        </p:nvSpPr>
        <p:spPr>
          <a:xfrm xmlns:a="http://schemas.openxmlformats.org/drawingml/2006/main">
            <a:off x="4680000" y="396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D354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checkerboard</a:t>
            </a:r>
          </a:p>
        </p:txBody>
      </p:sp>
      <p:sp>
        <p:nvSpPr>
          <p:cNvPr id="10011" name="TextBox 13"/>
          <p:cNvSpPr/>
          <p:nvPr/>
        </p:nvSpPr>
        <p:spPr>
          <a:xfrm xmlns:a="http://schemas.openxmlformats.org/drawingml/2006/main">
            <a:off x="6840000" y="3960000"/>
            <a:ext cx="1800000" cy="7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7D3C98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blinds</a:t>
            </a:r>
          </a:p>
        </p:txBody>
      </p:sp>
    </p:spTree>
  </p:cSld>
  <p:transition>
    <p:wipe dir="l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" presetClass="entr" presetSubtype="0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10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 zoomContents="1">
                                      <p:cBhvr>
                                        <p:cTn id="24" dur="700" fill="hold"/>
                                        <p:tgtEl>
                                          <p:spTgt spid="1000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600"/>
                                        <p:tgtEl>
                                          <p:spTgt spid="1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dur="8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00" fill="hold"/>
                                        <p:tgtEl>
                                          <p:spTgt spid="10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1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600"/>
                                        <p:tgtEl>
                                          <p:spTgt spid="10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800"/>
                                        <p:tgtEl>
                                          <p:spTgt spid="1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Rot by="21600000">
                                      <p:cBhvr>
                                        <p:cTn id="61" dur="700" fill="hold"/>
                                        <p:tgtEl>
                                          <p:spTgt spid="10009"/>
                                        </p:tgtEl>
                                      </p:cBhvr>
                                    </p:animRo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1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5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600"/>
                                        <p:tgtEl>
                                          <p:spTgt spid="1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600"/>
                                        <p:tgtEl>
                                          <p:spTgt spid="10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00" grpId="0"/>
      <p:bldP spid="10001" grpId="1"/>
      <p:bldP spid="10002" grpId="2"/>
      <p:bldP spid="10003" grpId="3"/>
      <p:bldP spid="10004" grpId="4"/>
      <p:bldP spid="10005" grpId="5"/>
      <p:bldP spid="10006" grpId="6"/>
      <p:bldP spid="10007" grpId="7"/>
      <p:bldP spid="10008" grpId="8"/>
      <p:bldP spid="10009" grpId="9"/>
      <p:bldP spid="10010" grpId="10"/>
      <p:bldP spid="10011" grpId="11"/>
    </p:bldLst>
  </p:timing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1B2838"/>
        </a:solidFill>
      </p:bgPr>
    </p:bg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>
                <a:solidFill>
                  <a:srgbClr val="FFFFFF"/>
                </a:solidFill>
              </a:rPr>
              <a:t>Exit Effects</a:t>
            </a:r>
          </a:p>
        </p:txBody>
      </p:sp>
      <p:sp>
        <p:nvSpPr>
          <p:cNvPr id="10012" name="TextBox 2"/>
          <p:cNvSpPr/>
          <p:nvPr/>
        </p:nvSpPr>
        <p:spPr>
          <a:xfrm xmlns:a="http://schemas.openxmlformats.org/drawingml/2006/main">
            <a:off x="360000" y="1440000"/>
            <a:ext cx="2520000" cy="9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74C3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fade out</a:t>
            </a:r>
          </a:p>
        </p:txBody>
      </p:sp>
      <p:sp>
        <p:nvSpPr>
          <p:cNvPr id="10013" name="TextBox 3"/>
          <p:cNvSpPr/>
          <p:nvPr/>
        </p:nvSpPr>
        <p:spPr>
          <a:xfrm xmlns:a="http://schemas.openxmlformats.org/drawingml/2006/main">
            <a:off x="3240000" y="1440000"/>
            <a:ext cx="2520000" cy="9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86C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fly out</a:t>
            </a:r>
          </a:p>
        </p:txBody>
      </p:sp>
      <p:sp>
        <p:nvSpPr>
          <p:cNvPr id="10014" name="TextBox 4"/>
          <p:cNvSpPr/>
          <p:nvPr/>
        </p:nvSpPr>
        <p:spPr>
          <a:xfrm xmlns:a="http://schemas.openxmlformats.org/drawingml/2006/main">
            <a:off x="6120000" y="1440000"/>
            <a:ext cx="2520000" cy="9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7AE6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zoom out</a:t>
            </a:r>
          </a:p>
        </p:txBody>
      </p:sp>
      <p:sp>
        <p:nvSpPr>
          <p:cNvPr id="10015" name="TextBox 5"/>
          <p:cNvSpPr/>
          <p:nvPr/>
        </p:nvSpPr>
        <p:spPr>
          <a:xfrm xmlns:a="http://schemas.openxmlformats.org/drawingml/2006/main">
            <a:off x="360000" y="2880000"/>
            <a:ext cx="2520000" cy="9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8E44AD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dissolve out</a:t>
            </a:r>
          </a:p>
        </p:txBody>
      </p:sp>
      <p:sp>
        <p:nvSpPr>
          <p:cNvPr id="10016" name="TextBox 6"/>
          <p:cNvSpPr/>
          <p:nvPr/>
        </p:nvSpPr>
        <p:spPr>
          <a:xfrm xmlns:a="http://schemas.openxmlformats.org/drawingml/2006/main">
            <a:off x="3240000" y="2880000"/>
            <a:ext cx="2520000" cy="9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9C12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wipe out</a:t>
            </a:r>
          </a:p>
        </p:txBody>
      </p:sp>
      <p:sp>
        <p:nvSpPr>
          <p:cNvPr id="10017" name="TextBox 7"/>
          <p:cNvSpPr/>
          <p:nvPr/>
        </p:nvSpPr>
        <p:spPr>
          <a:xfrm xmlns:a="http://schemas.openxmlformats.org/drawingml/2006/main">
            <a:off x="6120000" y="2880000"/>
            <a:ext cx="2520000" cy="9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ABC9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  <a:latin typeface="Consolas"/>
                <a:ea typeface="Consolas"/>
              </a:rPr>
              <a:t>flash out</a:t>
            </a:r>
          </a:p>
        </p:txBody>
      </p:sp>
    </p:spTree>
  </p:cSld>
  <p:transition>
    <p:push dir="l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5" dur="800"/>
                                        <p:tgtEl>
                                          <p:spTgt spid="10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0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 zoomContents="1">
                                      <p:cBhvr>
                                        <p:cTn id="18" dur="700" fill="hold"/>
                                        <p:tgtEl>
                                          <p:spTgt spid="1001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dissolve">
                                      <p:cBhvr>
                                        <p:cTn id="24" dur="600"/>
                                        <p:tgtEl>
                                          <p:spTgt spid="10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xit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wipe(left)">
                                      <p:cBhvr>
                                        <p:cTn id="30" dur="600"/>
                                        <p:tgtEl>
                                          <p:spTgt spid="10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lash">
                                      <p:cBhvr>
                                        <p:cTn id="36" dur="500"/>
                                        <p:tgtEl>
                                          <p:spTgt spid="10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2" grpId="0"/>
      <p:bldP spid="10013" grpId="1"/>
      <p:bldP spid="10014" grpId="2"/>
      <p:bldP spid="10015" grpId="3"/>
      <p:bldP spid="10016" grpId="4"/>
      <p:bldP spid="10017" grpId="5"/>
    </p:bldLst>
  </p:timing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1B2838"/>
        </a:solidFill>
      </p:bgPr>
    </p:bg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>
                <a:solidFill>
                  <a:srgbClr val="FFFFFF"/>
                </a:solidFill>
              </a:rPr>
              <a:t>Emphasis Effects</a:t>
            </a:r>
          </a:p>
        </p:txBody>
      </p:sp>
      <p:sp>
        <p:nvSpPr>
          <p:cNvPr id="10018" name="TextBox 2"/>
          <p:cNvSpPr/>
          <p:nvPr/>
        </p:nvSpPr>
        <p:spPr>
          <a:xfrm xmlns:a="http://schemas.openxmlformats.org/drawingml/2006/main">
            <a:off x="720000" y="1620000"/>
            <a:ext cx="1620000" cy="16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74C3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Consolas"/>
                <a:ea typeface="Consolas"/>
              </a:rPr>
              <a:t>spin</a:t>
            </a:r>
          </a:p>
        </p:txBody>
      </p:sp>
      <p:sp>
        <p:nvSpPr>
          <p:cNvPr id="10019" name="TextBox 3"/>
          <p:cNvSpPr/>
          <p:nvPr/>
        </p:nvSpPr>
        <p:spPr>
          <a:xfrm xmlns:a="http://schemas.openxmlformats.org/drawingml/2006/main">
            <a:off x="2880000" y="1620000"/>
            <a:ext cx="1620000" cy="16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86C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Consolas"/>
                <a:ea typeface="Consolas"/>
              </a:rPr>
              <a:t>grow</a:t>
            </a:r>
          </a:p>
        </p:txBody>
      </p:sp>
      <p:sp>
        <p:nvSpPr>
          <p:cNvPr id="10020" name="TextBox 4"/>
          <p:cNvSpPr/>
          <p:nvPr/>
        </p:nvSpPr>
        <p:spPr>
          <a:xfrm xmlns:a="http://schemas.openxmlformats.org/drawingml/2006/main">
            <a:off x="5040000" y="1620000"/>
            <a:ext cx="1620000" cy="16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7AE6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Consolas"/>
                <a:ea typeface="Consolas"/>
              </a:rPr>
              <a:t>wave</a:t>
            </a:r>
          </a:p>
        </p:txBody>
      </p:sp>
      <p:sp>
        <p:nvSpPr>
          <p:cNvPr id="10021" name="TextBox 5"/>
          <p:cNvSpPr/>
          <p:nvPr/>
        </p:nvSpPr>
        <p:spPr>
          <a:xfrm xmlns:a="http://schemas.openxmlformats.org/drawingml/2006/main">
            <a:off x="7200000" y="1620000"/>
            <a:ext cx="1620000" cy="16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44AD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Consolas"/>
                <a:ea typeface="Consolas"/>
              </a:rPr>
              <a:t>bold</a:t>
            </a:r>
          </a:p>
        </p:txBody>
      </p:sp>
    </p:spTree>
  </p:cSld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27" presetClass="emph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dur="8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mph" presetSubtype="0" dur="7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0" dur="5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8" grpId="0"/>
      <p:bldP spid="10019" grpId="1"/>
      <p:bldP spid="10020" grpId="2"/>
      <p:bldP spid="10021" grpId="3"/>
    </p:bldLst>
  </p:timing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D1B2A"/>
        </a:solidFill>
      </p:bgPr>
    </p:bg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>
                <a:solidFill>
                  <a:srgbClr val="FFFFFF"/>
                </a:solidFill>
              </a:rPr>
              <a:t>Slide Transitions</a:t>
            </a:r>
          </a:p>
        </p:txBody>
      </p:sp>
      <p:sp>
        <p:nvSpPr>
          <p:cNvPr id="10022" name="TextBox 2"/>
          <p:cNvSpPr/>
          <p:nvPr/>
        </p:nvSpPr>
        <p:spPr>
          <a:xfrm xmlns:a="http://schemas.openxmlformats.org/drawingml/2006/main">
            <a:off x="360000" y="14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fade</a:t>
            </a:r>
          </a:p>
        </p:txBody>
      </p:sp>
      <p:sp>
        <p:nvSpPr>
          <p:cNvPr id="10023" name="TextBox 3"/>
          <p:cNvSpPr/>
          <p:nvPr/>
        </p:nvSpPr>
        <p:spPr>
          <a:xfrm xmlns:a="http://schemas.openxmlformats.org/drawingml/2006/main">
            <a:off x="2520000" y="14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wipe</a:t>
            </a:r>
          </a:p>
        </p:txBody>
      </p:sp>
      <p:sp>
        <p:nvSpPr>
          <p:cNvPr id="10024" name="TextBox 4"/>
          <p:cNvSpPr/>
          <p:nvPr/>
        </p:nvSpPr>
        <p:spPr>
          <a:xfrm xmlns:a="http://schemas.openxmlformats.org/drawingml/2006/main">
            <a:off x="4680000" y="14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push</a:t>
            </a:r>
          </a:p>
        </p:txBody>
      </p:sp>
      <p:sp>
        <p:nvSpPr>
          <p:cNvPr id="10025" name="TextBox 5"/>
          <p:cNvSpPr/>
          <p:nvPr/>
        </p:nvSpPr>
        <p:spPr>
          <a:xfrm xmlns:a="http://schemas.openxmlformats.org/drawingml/2006/main">
            <a:off x="6840000" y="14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split</a:t>
            </a:r>
          </a:p>
        </p:txBody>
      </p:sp>
      <p:sp>
        <p:nvSpPr>
          <p:cNvPr id="10026" name="TextBox 6"/>
          <p:cNvSpPr/>
          <p:nvPr/>
        </p:nvSpPr>
        <p:spPr>
          <a:xfrm xmlns:a="http://schemas.openxmlformats.org/drawingml/2006/main">
            <a:off x="360000" y="23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zoom</a:t>
            </a:r>
          </a:p>
        </p:txBody>
      </p:sp>
      <p:sp>
        <p:nvSpPr>
          <p:cNvPr id="10027" name="TextBox 7"/>
          <p:cNvSpPr/>
          <p:nvPr/>
        </p:nvSpPr>
        <p:spPr>
          <a:xfrm xmlns:a="http://schemas.openxmlformats.org/drawingml/2006/main">
            <a:off x="2520000" y="23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wheel</a:t>
            </a:r>
          </a:p>
        </p:txBody>
      </p:sp>
      <p:sp>
        <p:nvSpPr>
          <p:cNvPr id="10028" name="TextBox 8"/>
          <p:cNvSpPr/>
          <p:nvPr/>
        </p:nvSpPr>
        <p:spPr>
          <a:xfrm xmlns:a="http://schemas.openxmlformats.org/drawingml/2006/main">
            <a:off x="4680000" y="23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cover</a:t>
            </a:r>
          </a:p>
        </p:txBody>
      </p:sp>
      <p:sp>
        <p:nvSpPr>
          <p:cNvPr id="10029" name="TextBox 9"/>
          <p:cNvSpPr/>
          <p:nvPr/>
        </p:nvSpPr>
        <p:spPr>
          <a:xfrm xmlns:a="http://schemas.openxmlformats.org/drawingml/2006/main">
            <a:off x="6840000" y="23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reveal</a:t>
            </a:r>
          </a:p>
        </p:txBody>
      </p:sp>
      <p:sp>
        <p:nvSpPr>
          <p:cNvPr id="10030" name="TextBox 10"/>
          <p:cNvSpPr/>
          <p:nvPr/>
        </p:nvSpPr>
        <p:spPr>
          <a:xfrm xmlns:a="http://schemas.openxmlformats.org/drawingml/2006/main">
            <a:off x="360000" y="32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dissolve</a:t>
            </a:r>
          </a:p>
        </p:txBody>
      </p:sp>
      <p:sp>
        <p:nvSpPr>
          <p:cNvPr id="10031" name="TextBox 11"/>
          <p:cNvSpPr/>
          <p:nvPr/>
        </p:nvSpPr>
        <p:spPr>
          <a:xfrm xmlns:a="http://schemas.openxmlformats.org/drawingml/2006/main">
            <a:off x="2520000" y="32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random</a:t>
            </a:r>
          </a:p>
        </p:txBody>
      </p:sp>
      <p:sp>
        <p:nvSpPr>
          <p:cNvPr id="10032" name="TextBox 12"/>
          <p:cNvSpPr/>
          <p:nvPr/>
        </p:nvSpPr>
        <p:spPr>
          <a:xfrm xmlns:a="http://schemas.openxmlformats.org/drawingml/2006/main">
            <a:off x="4680000" y="32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blinds</a:t>
            </a:r>
          </a:p>
        </p:txBody>
      </p:sp>
      <p:sp>
        <p:nvSpPr>
          <p:cNvPr id="10033" name="TextBox 13"/>
          <p:cNvSpPr/>
          <p:nvPr/>
        </p:nvSpPr>
        <p:spPr>
          <a:xfrm xmlns:a="http://schemas.openxmlformats.org/drawingml/2006/main">
            <a:off x="6840000" y="32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checker</a:t>
            </a:r>
          </a:p>
        </p:txBody>
      </p:sp>
      <p:sp>
        <p:nvSpPr>
          <p:cNvPr id="10034" name="TextBox 14"/>
          <p:cNvSpPr/>
          <p:nvPr/>
        </p:nvSpPr>
        <p:spPr>
          <a:xfrm xmlns:a="http://schemas.openxmlformats.org/drawingml/2006/main">
            <a:off x="360000" y="4140000"/>
            <a:ext cx="1800000" cy="648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3E50"/>
          </a:solidFill>
          <a:ln xmlns:a="http://schemas.openxmlformats.org/drawingml/2006/main" w="6350">
            <a:solidFill>
              <a:srgbClr val="5DAD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>
                <a:solidFill>
                  <a:srgbClr val="FFFFFF"/>
                </a:solidFill>
                <a:latin typeface="Consolas"/>
                <a:ea typeface="Consolas"/>
              </a:rPr>
              <a:t>strips</a:t>
            </a:r>
          </a:p>
        </p:txBody>
      </p:sp>
    </p:spTree>
  </p:cSld>
  <p:transition>
    <p:split orient="horz" dir="in"/>
  </p:transition>
</p:sld>
</file>

<file path=ppt/slides/slide6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bg>
      <p:bgPr>
        <a:solidFill xmlns:a="http://schemas.openxmlformats.org/drawingml/2006/main">
          <a:srgbClr val="1B2838"/>
        </a:solidFill>
      </p:bgPr>
    </p:bg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>
                <a:solidFill>
                  <a:srgbClr val="FFFFFF"/>
                </a:solidFill>
              </a:rPr>
              <a:t>Timing &amp; Triggers</a:t>
            </a:r>
          </a:p>
        </p:txBody>
      </p:sp>
      <p:sp>
        <p:nvSpPr>
          <p:cNvPr id="10035" name="TextBox 2"/>
          <p:cNvSpPr/>
          <p:nvPr/>
        </p:nvSpPr>
        <p:spPr>
          <a:xfrm xmlns:a="http://schemas.openxmlformats.org/drawingml/2006/main">
            <a:off x="360000" y="1440000"/>
            <a:ext cx="2520000" cy="108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86C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Click to animate</a:t>
            </a:r>
          </a:p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(default trigger)</a:t>
            </a:r>
          </a:p>
        </p:txBody>
      </p:sp>
      <p:sp>
        <p:nvSpPr>
          <p:cNvPr id="10036" name="TextBox 3"/>
          <p:cNvSpPr/>
          <p:nvPr/>
        </p:nvSpPr>
        <p:spPr>
          <a:xfrm xmlns:a="http://schemas.openxmlformats.org/drawingml/2006/main">
            <a:off x="3240000" y="1440000"/>
            <a:ext cx="2520000" cy="108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7AE6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After previous</a:t>
            </a:r>
          </a:p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(auto-follows)</a:t>
            </a:r>
          </a:p>
        </p:txBody>
      </p:sp>
      <p:sp>
        <p:nvSpPr>
          <p:cNvPr id="10037" name="TextBox 4"/>
          <p:cNvSpPr/>
          <p:nvPr/>
        </p:nvSpPr>
        <p:spPr>
          <a:xfrm xmlns:a="http://schemas.openxmlformats.org/drawingml/2006/main">
            <a:off x="6120000" y="1440000"/>
            <a:ext cx="2520000" cy="108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74C3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With previous</a:t>
            </a:r>
          </a:p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(simultaneous)</a:t>
            </a:r>
          </a:p>
        </p:txBody>
      </p:sp>
      <p:sp>
        <p:nvSpPr>
          <p:cNvPr id="10038" name="TextBox 5"/>
          <p:cNvSpPr/>
          <p:nvPr/>
        </p:nvSpPr>
        <p:spPr>
          <a:xfrm xmlns:a="http://schemas.openxmlformats.org/drawingml/2006/main">
            <a:off x="360000" y="3240000"/>
            <a:ext cx="3960000" cy="108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8E44AD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Slow (2000ms)</a:t>
            </a:r>
          </a:p>
        </p:txBody>
      </p:sp>
      <p:sp>
        <p:nvSpPr>
          <p:cNvPr id="10039" name="TextBox 6"/>
          <p:cNvSpPr/>
          <p:nvPr/>
        </p:nvSpPr>
        <p:spPr>
          <a:xfrm xmlns:a="http://schemas.openxmlformats.org/drawingml/2006/main">
            <a:off x="4680000" y="3240000"/>
            <a:ext cx="3960000" cy="108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9C12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300">
                <a:solidFill>
                  <a:srgbClr val="FFFFFF"/>
                </a:solidFill>
                <a:latin typeface="Consolas"/>
                <a:ea typeface="Consolas"/>
              </a:rPr>
              <a:t>Fast (200ms)</a:t>
            </a:r>
          </a:p>
        </p:txBody>
      </p:sp>
    </p:spTree>
  </p:cSld>
  <mc:AlternateContent>
    <mc:Choice Requires="p14">
      <p:transition xmlns:p14="http://schemas.microsoft.com/office/powerpoint/2010/main"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500"/>
                                        <p:tgtEl>
                                          <p:spTgt spid="10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 zoomContents="1">
                                      <p:cBhvr>
                                        <p:cTn id="18" dur="500" fill="hold"/>
                                        <p:tgtEl>
                                          <p:spTgt spid="1003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0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" grpId="0"/>
      <p:bldP spid="10036" grpId="1"/>
      <p:bldP spid="10037" grpId="2"/>
      <p:bldP spid="10038" grpId="3"/>
      <p:bldP spid="10039" grpId="4"/>
    </p:bldLst>
  </p:timing>
  <p:transition advTm="500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OfficeCLI/1.0.74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2026-05-06T21:28:59Z</dcterms:created>
  <cp:lastModifiedBy>OfficeCLI</cp:lastModifiedBy>
  <dcterms:modified xsi:type="dcterms:W3CDTF">2026-05-06T21:28:59Z</dcterms:modified>
</cp:coreProperties>
</file>