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5" autoAdjust="0"/>
    <p:restoredTop sz="94660"/>
  </p:normalViewPr>
  <p:slideViewPr>
    <p:cSldViewPr snapToGrid="0">
      <p:cViewPr varScale="1">
        <p:scale>
          <a:sx n="84" d="100"/>
          <a:sy n="84" d="100"/>
        </p:scale>
        <p:origin x="108" y="11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0644700-1A43-4E1F-90DD-1BD7AAA04FA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A3087F63-899B-4030-8949-99D6B7789C2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en-US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BB7D05E-F03A-4486-A022-8E67A81949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BBE4C-AEA6-4B33-A7A5-32F75B75BD2C}" type="datetimeFigureOut">
              <a:rPr lang="en-US" smtClean="0"/>
              <a:t>2/20/2020</a:t>
            </a:fld>
            <a:endParaRPr lang="en-US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AE7FB16-C4D6-4BC8-AB82-443D0314C0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5E7D50B-8506-4303-BEAB-696C01606E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2D882-33E8-43DF-A68E-728A179170C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12520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6B34EB8-B342-4675-BCF0-8EE4DE9EB9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AD63DECD-D142-42AA-9A12-24E896E5627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AF22FF0-3270-49F2-A43F-4E7DC3911B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BBE4C-AEA6-4B33-A7A5-32F75B75BD2C}" type="datetimeFigureOut">
              <a:rPr lang="en-US" smtClean="0"/>
              <a:t>2/20/2020</a:t>
            </a:fld>
            <a:endParaRPr lang="en-US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17327AE-F710-44CE-92FC-182812CB96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DB06809-C3F4-4DFA-928A-E36D761629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2D882-33E8-43DF-A68E-728A179170C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06488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A9AD4E91-EA59-491C-BB4C-A5AA5BD11F1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52823EAD-DE42-4E2F-9FA1-54D9832773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7C3AF52-1F74-449E-963D-D21380015F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BBE4C-AEA6-4B33-A7A5-32F75B75BD2C}" type="datetimeFigureOut">
              <a:rPr lang="en-US" smtClean="0"/>
              <a:t>2/20/2020</a:t>
            </a:fld>
            <a:endParaRPr lang="en-US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9E7461A-D989-4CE4-8FCB-A8CEE573CD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6E13906-417B-4BB6-845B-84062A822B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2D882-33E8-43DF-A68E-728A179170C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98903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063185C-FD90-472A-971A-7A3554FA2E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C41097A-0A0D-429D-901B-B35F8E8CFC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7C2C9EA-151F-432B-805E-8C29711C12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BBE4C-AEA6-4B33-A7A5-32F75B75BD2C}" type="datetimeFigureOut">
              <a:rPr lang="en-US" smtClean="0"/>
              <a:t>2/20/2020</a:t>
            </a:fld>
            <a:endParaRPr lang="en-US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2075B9F-C12E-4CA6-9365-245A725016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BE3CFE1-EB29-450C-A887-02F494CA66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2D882-33E8-43DF-A68E-728A179170C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45575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7F0ED3B-CDE3-4A69-AB56-F8340BE1BD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203A93CB-E0C4-4CEE-8552-1320E1D774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DA31DA3-925A-43A6-BB18-E99A718F1E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BBE4C-AEA6-4B33-A7A5-32F75B75BD2C}" type="datetimeFigureOut">
              <a:rPr lang="en-US" smtClean="0"/>
              <a:t>2/20/2020</a:t>
            </a:fld>
            <a:endParaRPr lang="en-US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F28FD59-87F5-440D-895F-0947C1A3F6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C75B058-FEDA-40EF-BAA4-9418098873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2D882-33E8-43DF-A68E-728A179170C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7559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124B045-CB14-4869-9B34-21D35EDDF8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036B60DE-2887-45C0-93D0-E159AB4A3C0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CE6F9546-BE37-428A-B017-CF80662F1F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EF58CB98-CE6F-4027-8279-C2C234CB76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BBE4C-AEA6-4B33-A7A5-32F75B75BD2C}" type="datetimeFigureOut">
              <a:rPr lang="en-US" smtClean="0"/>
              <a:t>2/20/2020</a:t>
            </a:fld>
            <a:endParaRPr lang="en-US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FC1BB943-B85F-4D96-8028-5752EBD514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534C3573-2C58-4732-9163-9BE3253ADD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2D882-33E8-43DF-A68E-728A179170C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68219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11ED02B-BF9E-49E7-8854-A9378C6700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5D134DB2-92BC-4B70-8261-743278C1D0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D1C4460F-7F82-4DA2-986B-6900CA4B83E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A95B53E1-4D2C-4D04-B851-E1E78018383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A1C1857D-827A-46ED-8EA7-779D5012142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EF1F3D48-8B92-4E24-A21C-77FA2FC553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BBE4C-AEA6-4B33-A7A5-32F75B75BD2C}" type="datetimeFigureOut">
              <a:rPr lang="en-US" smtClean="0"/>
              <a:t>2/20/2020</a:t>
            </a:fld>
            <a:endParaRPr lang="en-US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4F754632-2F8D-46D5-8EF8-98DA30FE5B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B0688BD9-02E4-4711-8CD3-588FAFB57A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2D882-33E8-43DF-A68E-728A179170C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28547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8E7D1A2-BBBC-4807-8703-1DF299E27A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E1EF5EDB-0841-4903-AA22-A0AA779181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BBE4C-AEA6-4B33-A7A5-32F75B75BD2C}" type="datetimeFigureOut">
              <a:rPr lang="en-US" smtClean="0"/>
              <a:t>2/20/2020</a:t>
            </a:fld>
            <a:endParaRPr lang="en-US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4AFCAB2B-000D-4C0C-AD68-43F3988BCA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DFCE07A8-D5A1-41B1-8D92-D67FE74617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2D882-33E8-43DF-A68E-728A179170C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32703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336AEB2D-38DE-4E7C-A7ED-3C50FE3CAC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BBE4C-AEA6-4B33-A7A5-32F75B75BD2C}" type="datetimeFigureOut">
              <a:rPr lang="en-US" smtClean="0"/>
              <a:t>2/20/2020</a:t>
            </a:fld>
            <a:endParaRPr lang="en-US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18DE6C72-34BB-4B5D-8C95-45C4C65DB0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A856D859-2044-4D6B-830E-C51767614A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2D882-33E8-43DF-A68E-728A179170C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17237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7BF406C-DACC-4D0F-843B-885A349588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3101531-DA6E-4808-804A-D73DB02806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4DC15AC3-5971-4A62-8589-2EF3B6512E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D5CA3C3C-2FE4-4AC0-A1CB-F0C21D77BC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BBE4C-AEA6-4B33-A7A5-32F75B75BD2C}" type="datetimeFigureOut">
              <a:rPr lang="en-US" smtClean="0"/>
              <a:t>2/20/2020</a:t>
            </a:fld>
            <a:endParaRPr lang="en-US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A3824607-06AD-4CCB-8B87-28C86D5C6A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BA834E51-493A-4A29-875C-62F193EA42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2D882-33E8-43DF-A68E-728A179170C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56678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2012218-4EFD-4CF0-8D25-670F6A6DFA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559D80F1-E66A-4C02-8B93-CECC56E7278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80F2F9DD-689C-488C-8208-68C3989A41C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AEA934F5-ABB0-421E-BCA6-6A7DDACEF9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BBE4C-AEA6-4B33-A7A5-32F75B75BD2C}" type="datetimeFigureOut">
              <a:rPr lang="en-US" smtClean="0"/>
              <a:t>2/20/2020</a:t>
            </a:fld>
            <a:endParaRPr lang="en-US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79033447-4C8D-48D9-A291-4C25C4B47A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A9FCA44B-C560-44CC-9EAC-D2583669CD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2D882-33E8-43DF-A68E-728A179170C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9302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10FD578E-DF80-4229-A61D-906154336A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274B856E-DF90-4C3A-845F-4C95EA9463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4A13E7A-099C-4759-B3CB-E2BB835FCB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CBBE4C-AEA6-4B33-A7A5-32F75B75BD2C}" type="datetimeFigureOut">
              <a:rPr lang="en-US" smtClean="0"/>
              <a:t>2/20/2020</a:t>
            </a:fld>
            <a:endParaRPr lang="en-US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4FB307E-D5FC-4A21-833B-B4BBA2B1264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7259A01D-B246-4447-BD45-93D174BFFB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F2D882-33E8-43DF-A68E-728A179170C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91089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Julius_Boesel_House" TargetMode="External"/><Relationship Id="rId7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pixabay.com/de/haus-home-residenz-baum-wolke-148025/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 descr="Ein Bild, das draußen, Gebäude, Gras, Haus enthält.&#10;&#10;Automatisch generierte Beschreibung">
            <a:extLst>
              <a:ext uri="{FF2B5EF4-FFF2-40B4-BE49-F238E27FC236}">
                <a16:creationId xmlns:a16="http://schemas.microsoft.com/office/drawing/2014/main" id="{D9D70AFC-822C-4980-92D0-959AC02152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693420" y="560070"/>
            <a:ext cx="1981200" cy="1485900"/>
          </a:xfrm>
          <a:prstGeom prst="rect">
            <a:avLst/>
          </a:prstGeom>
        </p:spPr>
      </p:pic>
      <p:pic>
        <p:nvPicPr>
          <p:cNvPr id="11" name="Grafik 10" descr="Ein Bild, das draußen, Gebäude, Gras, Haus enthält.&#10;&#10;Automatisch generierte Beschreibung">
            <a:extLst>
              <a:ext uri="{FF2B5EF4-FFF2-40B4-BE49-F238E27FC236}">
                <a16:creationId xmlns:a16="http://schemas.microsoft.com/office/drawing/2014/main" id="{8F71521C-CD1E-44B5-A4BD-1FAA4EA505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3471798" y="558416"/>
            <a:ext cx="1981200" cy="1485900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04197BE2-16E6-455B-96FF-AEBC7EA6E9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50176" y="558416"/>
            <a:ext cx="1981372" cy="1487553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88A66D53-8944-4A2D-BA78-026BE7AF75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08684" y="558417"/>
            <a:ext cx="1981372" cy="1487553"/>
          </a:xfrm>
          <a:prstGeom prst="rect">
            <a:avLst/>
          </a:prstGeom>
        </p:spPr>
      </p:pic>
      <p:pic>
        <p:nvPicPr>
          <p:cNvPr id="15" name="Grafik 14" descr="Ein Bild, das Gebäude, Haus, klein, grün enthält.&#10;&#10;Automatisch generierte Beschreibung">
            <a:extLst>
              <a:ext uri="{FF2B5EF4-FFF2-40B4-BE49-F238E27FC236}">
                <a16:creationId xmlns:a16="http://schemas.microsoft.com/office/drawing/2014/main" id="{4FA1BB6A-67BD-4F20-8E9B-F9B98B43D0D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693420" y="2617470"/>
            <a:ext cx="1985816" cy="1228724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1CFFE992-B8AA-411B-96C1-B1454BACD71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65530" y="2617470"/>
            <a:ext cx="1987468" cy="1231499"/>
          </a:xfrm>
          <a:prstGeom prst="rect">
            <a:avLst/>
          </a:prstGeom>
        </p:spPr>
      </p:pic>
      <p:pic>
        <p:nvPicPr>
          <p:cNvPr id="17" name="Grafik 16">
            <a:extLst>
              <a:ext uri="{FF2B5EF4-FFF2-40B4-BE49-F238E27FC236}">
                <a16:creationId xmlns:a16="http://schemas.microsoft.com/office/drawing/2014/main" id="{C55638DD-650D-4CCC-9D88-AE880DC981E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20242" y="2614695"/>
            <a:ext cx="1987468" cy="1231499"/>
          </a:xfrm>
          <a:prstGeom prst="rect">
            <a:avLst/>
          </a:prstGeom>
        </p:spPr>
      </p:pic>
      <p:pic>
        <p:nvPicPr>
          <p:cNvPr id="18" name="Grafik 17">
            <a:extLst>
              <a:ext uri="{FF2B5EF4-FFF2-40B4-BE49-F238E27FC236}">
                <a16:creationId xmlns:a16="http://schemas.microsoft.com/office/drawing/2014/main" id="{992EF818-0C6A-4004-91FC-27C3C463856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195220" y="2614695"/>
            <a:ext cx="1987468" cy="1231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9270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Breitbild</PresentationFormat>
  <Paragraphs>0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rmhdevelop@me.com</dc:creator>
  <cp:lastModifiedBy>rmhdevelop@me.com</cp:lastModifiedBy>
  <cp:revision>6</cp:revision>
  <dcterms:created xsi:type="dcterms:W3CDTF">2020-02-20T14:54:29Z</dcterms:created>
  <dcterms:modified xsi:type="dcterms:W3CDTF">2020-02-20T15:56:40Z</dcterms:modified>
</cp:coreProperties>
</file>